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ntic" panose="020B0604020202020204" charset="0"/>
      <p:regular r:id="rId30"/>
    </p:embeddedFont>
    <p:embeddedFont>
      <p:font typeface="Sanchez" panose="020B0604020202020204" charset="0"/>
      <p:regular r:id="rId31"/>
      <p: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9NYrSzM+y4TdU32B2AJLfndwE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6D-418D-A00A-91C786A01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76D-418D-A00A-91C786A01055}"/>
              </c:ext>
            </c:extLst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6D-418D-A00A-91C786A0105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A0D20BE-E980-4A6E-A41B-64696B0C4E6D}" type="PERCENTAGE">
                      <a:rPr lang="en-US" baseline="0" smtClean="0"/>
                      <a:pPr/>
                      <a:t>[PORCENTAJE]</a:t>
                    </a:fld>
                    <a:endParaRPr lang="es-PE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76D-418D-A00A-91C786A0105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C60EA0A-E21B-4D15-B8E0-58494D9DE6B2}" type="PERCENTAGE">
                      <a:rPr lang="en-US" baseline="0" smtClean="0"/>
                      <a:pPr/>
                      <a:t>[PORCENTAJE]</a:t>
                    </a:fld>
                    <a:endParaRPr lang="es-PE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76D-418D-A00A-91C786A0105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01FA09E-60F4-44B0-A0A7-786F28F7B8B5}" type="PERCENTAGE">
                      <a:rPr lang="en-US" baseline="0" smtClean="0"/>
                      <a:pPr/>
                      <a:t>[PORCENTAJE]</a:t>
                    </a:fld>
                    <a:endParaRPr lang="es-PE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76D-418D-A00A-91C786A01055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Hoja1!$A$2:$A$4</c:f>
              <c:strCache>
                <c:ptCount val="3"/>
                <c:pt idx="0">
                  <c:v>HOMBRES</c:v>
                </c:pt>
                <c:pt idx="1">
                  <c:v>MUJERES</c:v>
                </c:pt>
                <c:pt idx="2">
                  <c:v>LGTBIQ+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220</c:v>
                </c:pt>
                <c:pt idx="1">
                  <c:v>128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6D-418D-A00A-91C786A01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1253925" y="3326725"/>
            <a:ext cx="21987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253925" y="2087700"/>
            <a:ext cx="22752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 txBox="1">
            <a:spLocks noGrp="1"/>
          </p:cNvSpPr>
          <p:nvPr>
            <p:ph type="ctrTitle"/>
          </p:nvPr>
        </p:nvSpPr>
        <p:spPr>
          <a:xfrm>
            <a:off x="5067837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body" idx="1"/>
          </p:nvPr>
        </p:nvSpPr>
        <p:spPr>
          <a:xfrm>
            <a:off x="2413200" y="2134800"/>
            <a:ext cx="5308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ctrTitle"/>
          </p:nvPr>
        </p:nvSpPr>
        <p:spPr>
          <a:xfrm>
            <a:off x="1649712" y="190007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ubTitle" idx="1"/>
          </p:nvPr>
        </p:nvSpPr>
        <p:spPr>
          <a:xfrm>
            <a:off x="1649712" y="231512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title" idx="2"/>
          </p:nvPr>
        </p:nvSpPr>
        <p:spPr>
          <a:xfrm>
            <a:off x="1649712" y="1550585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ctrTitle" idx="3"/>
          </p:nvPr>
        </p:nvSpPr>
        <p:spPr>
          <a:xfrm>
            <a:off x="5242488" y="189667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ubTitle" idx="4"/>
          </p:nvPr>
        </p:nvSpPr>
        <p:spPr>
          <a:xfrm>
            <a:off x="5587800" y="2309825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title" idx="5"/>
          </p:nvPr>
        </p:nvSpPr>
        <p:spPr>
          <a:xfrm>
            <a:off x="5740488" y="154718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ctrTitle" idx="6"/>
          </p:nvPr>
        </p:nvSpPr>
        <p:spPr>
          <a:xfrm>
            <a:off x="1649712" y="350316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ubTitle" idx="7"/>
          </p:nvPr>
        </p:nvSpPr>
        <p:spPr>
          <a:xfrm>
            <a:off x="1649712" y="391631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title" idx="8"/>
          </p:nvPr>
        </p:nvSpPr>
        <p:spPr>
          <a:xfrm>
            <a:off x="1649712" y="3153661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ctrTitle" idx="9"/>
          </p:nvPr>
        </p:nvSpPr>
        <p:spPr>
          <a:xfrm>
            <a:off x="5242488" y="350316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ubTitle" idx="13"/>
          </p:nvPr>
        </p:nvSpPr>
        <p:spPr>
          <a:xfrm>
            <a:off x="5587788" y="391821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title" idx="14"/>
          </p:nvPr>
        </p:nvSpPr>
        <p:spPr>
          <a:xfrm>
            <a:off x="5740488" y="3153675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Fira Sans Extra Condensed Medium"/>
              <a:buNone/>
              <a:defRPr sz="36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ctrTitle" idx="15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sz="1400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ctrTitle"/>
          </p:nvPr>
        </p:nvSpPr>
        <p:spPr>
          <a:xfrm>
            <a:off x="2814300" y="-570829"/>
            <a:ext cx="35154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ubTitle" idx="1"/>
          </p:nvPr>
        </p:nvSpPr>
        <p:spPr>
          <a:xfrm>
            <a:off x="2841400" y="1595500"/>
            <a:ext cx="3461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subTitle" idx="1"/>
          </p:nvPr>
        </p:nvSpPr>
        <p:spPr>
          <a:xfrm>
            <a:off x="3628194" y="2329350"/>
            <a:ext cx="28242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2234406" y="2283250"/>
            <a:ext cx="106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>
                <a:solidFill>
                  <a:srgbClr val="00000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ctrTitle" idx="2"/>
          </p:nvPr>
        </p:nvSpPr>
        <p:spPr>
          <a:xfrm>
            <a:off x="5067837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sz="1400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ctrTitle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sz="1400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ubTitle" idx="1"/>
          </p:nvPr>
        </p:nvSpPr>
        <p:spPr>
          <a:xfrm>
            <a:off x="865200" y="3270712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ubTitle" idx="2"/>
          </p:nvPr>
        </p:nvSpPr>
        <p:spPr>
          <a:xfrm>
            <a:off x="3663000" y="3270712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ctrTitle" idx="3"/>
          </p:nvPr>
        </p:nvSpPr>
        <p:spPr>
          <a:xfrm>
            <a:off x="46460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ctrTitle" idx="4"/>
          </p:nvPr>
        </p:nvSpPr>
        <p:spPr>
          <a:xfrm>
            <a:off x="326235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ubTitle" idx="5"/>
          </p:nvPr>
        </p:nvSpPr>
        <p:spPr>
          <a:xfrm>
            <a:off x="6460750" y="3270712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ctrTitle" idx="6"/>
          </p:nvPr>
        </p:nvSpPr>
        <p:spPr>
          <a:xfrm>
            <a:off x="606010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>
            <a:spLocks noGrp="1"/>
          </p:cNvSpPr>
          <p:nvPr>
            <p:ph type="ctrTitle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sz="1400">
                <a:solidFill>
                  <a:schemeClr val="accent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1877" y="0"/>
            <a:ext cx="9905876" cy="66039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"/>
          <p:cNvSpPr/>
          <p:nvPr/>
        </p:nvSpPr>
        <p:spPr>
          <a:xfrm rot="-4587475">
            <a:off x="-373780" y="-1316858"/>
            <a:ext cx="2682786" cy="3964004"/>
          </a:xfrm>
          <a:prstGeom prst="teardrop">
            <a:avLst>
              <a:gd name="adj" fmla="val 55443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"/>
          <p:cNvSpPr/>
          <p:nvPr/>
        </p:nvSpPr>
        <p:spPr>
          <a:xfrm rot="-4587485">
            <a:off x="-971448" y="275193"/>
            <a:ext cx="5152958" cy="5822890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356636" y="2144209"/>
            <a:ext cx="21987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dirty="0" err="1" smtClean="0">
                <a:solidFill>
                  <a:schemeClr val="lt1"/>
                </a:solidFill>
              </a:rPr>
              <a:t>PopulART</a:t>
            </a:r>
            <a:r>
              <a:rPr lang="es-ES" dirty="0" smtClean="0">
                <a:solidFill>
                  <a:schemeClr val="lt1"/>
                </a:solidFill>
              </a:rPr>
              <a:t> </a:t>
            </a:r>
            <a:r>
              <a:rPr lang="es-ES" dirty="0" err="1" smtClean="0">
                <a:solidFill>
                  <a:schemeClr val="lt1"/>
                </a:solidFill>
              </a:rPr>
              <a:t>Proyect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128" name="Google Shape;128;p1"/>
          <p:cNvCxnSpPr/>
          <p:nvPr/>
        </p:nvCxnSpPr>
        <p:spPr>
          <a:xfrm>
            <a:off x="-95250" y="4086225"/>
            <a:ext cx="34005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29" name="Google Shape;1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1308" y="4002610"/>
            <a:ext cx="773024" cy="71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922" y="3621891"/>
            <a:ext cx="3438704" cy="1146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>
            <a:spLocks noGrp="1"/>
          </p:cNvSpPr>
          <p:nvPr>
            <p:ph type="ctrTitle"/>
          </p:nvPr>
        </p:nvSpPr>
        <p:spPr>
          <a:xfrm>
            <a:off x="356636" y="2027181"/>
            <a:ext cx="21987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s-ES" sz="3200" dirty="0">
                <a:solidFill>
                  <a:schemeClr val="lt1"/>
                </a:solidFill>
              </a:rPr>
              <a:t>STREET ART</a:t>
            </a:r>
            <a:br>
              <a:rPr lang="es-ES" sz="3200" dirty="0">
                <a:solidFill>
                  <a:schemeClr val="lt1"/>
                </a:solidFill>
              </a:rPr>
            </a:br>
            <a:r>
              <a:rPr lang="es-ES" sz="3200" dirty="0">
                <a:solidFill>
                  <a:schemeClr val="lt1"/>
                </a:solidFill>
              </a:rPr>
              <a:t>PERÚ </a:t>
            </a:r>
            <a:br>
              <a:rPr lang="es-ES" sz="3200" dirty="0">
                <a:solidFill>
                  <a:schemeClr val="lt1"/>
                </a:solidFill>
              </a:rPr>
            </a:br>
            <a:r>
              <a:rPr lang="es-ES" sz="3200" dirty="0" smtClean="0">
                <a:solidFill>
                  <a:schemeClr val="lt1"/>
                </a:solidFill>
              </a:rPr>
              <a:t> </a:t>
            </a:r>
            <a:endParaRPr sz="3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0"/>
          <p:cNvPicPr preferRelativeResize="0"/>
          <p:nvPr/>
        </p:nvPicPr>
        <p:blipFill rotWithShape="1">
          <a:blip r:embed="rId3">
            <a:alphaModFix/>
          </a:blip>
          <a:srcRect l="-33994" t="-53287" r="8413" b="61459"/>
          <a:stretch/>
        </p:blipFill>
        <p:spPr>
          <a:xfrm>
            <a:off x="-3443100" y="-3590725"/>
            <a:ext cx="12587101" cy="6142500"/>
          </a:xfrm>
          <a:prstGeom prst="doubleWave">
            <a:avLst>
              <a:gd name="adj1" fmla="val 6250"/>
              <a:gd name="adj2" fmla="val 0"/>
            </a:avLst>
          </a:prstGeom>
          <a:noFill/>
          <a:ln>
            <a:noFill/>
          </a:ln>
        </p:spPr>
      </p:pic>
      <p:sp>
        <p:nvSpPr>
          <p:cNvPr id="227" name="Google Shape;227;p10"/>
          <p:cNvSpPr txBox="1">
            <a:spLocks noGrp="1"/>
          </p:cNvSpPr>
          <p:nvPr>
            <p:ph type="ctrTitle"/>
          </p:nvPr>
        </p:nvSpPr>
        <p:spPr>
          <a:xfrm>
            <a:off x="4968094" y="-396447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rPr lang="es-ES" b="1" dirty="0" smtClean="0"/>
              <a:t>ART IN </a:t>
            </a:r>
            <a:r>
              <a:rPr lang="es-ES" b="1" dirty="0"/>
              <a:t>SJL</a:t>
            </a:r>
            <a:endParaRPr b="1" dirty="0"/>
          </a:p>
        </p:txBody>
      </p:sp>
      <p:sp>
        <p:nvSpPr>
          <p:cNvPr id="228" name="Google Shape;228;p10"/>
          <p:cNvSpPr txBox="1">
            <a:spLocks noGrp="1"/>
          </p:cNvSpPr>
          <p:nvPr>
            <p:ph type="subTitle" idx="1"/>
          </p:nvPr>
        </p:nvSpPr>
        <p:spPr>
          <a:xfrm>
            <a:off x="737191" y="3270710"/>
            <a:ext cx="2124509" cy="111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36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PICTURES OIL ON CANVAS</a:t>
            </a:r>
          </a:p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4</a:t>
            </a:r>
            <a:r>
              <a:rPr lang="en-US" dirty="0">
                <a:solidFill>
                  <a:schemeClr val="dk1"/>
                </a:solidFill>
              </a:rPr>
              <a:t> EXHIBITIONS OF ITINERANT ART</a:t>
            </a:r>
          </a:p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2</a:t>
            </a:r>
            <a:r>
              <a:rPr lang="en-US" dirty="0">
                <a:solidFill>
                  <a:schemeClr val="dk1"/>
                </a:solidFill>
              </a:rPr>
              <a:t> TEMPORARY EXHIBITIONS IN GALLERY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29" name="Google Shape;229;p10"/>
          <p:cNvSpPr txBox="1">
            <a:spLocks noGrp="1"/>
          </p:cNvSpPr>
          <p:nvPr>
            <p:ph type="subTitle" idx="2"/>
          </p:nvPr>
        </p:nvSpPr>
        <p:spPr>
          <a:xfrm>
            <a:off x="3484550" y="3270712"/>
            <a:ext cx="2124508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392</a:t>
            </a:r>
            <a:r>
              <a:rPr lang="en-US" dirty="0">
                <a:solidFill>
                  <a:schemeClr val="dk1"/>
                </a:solidFill>
              </a:rPr>
              <a:t> ARTS IN COLUMNS.</a:t>
            </a:r>
          </a:p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72 </a:t>
            </a:r>
            <a:r>
              <a:rPr lang="en-US" dirty="0">
                <a:solidFill>
                  <a:schemeClr val="dk1"/>
                </a:solidFill>
              </a:rPr>
              <a:t>COLLABORATIVE ARTS.</a:t>
            </a:r>
          </a:p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98 </a:t>
            </a:r>
            <a:r>
              <a:rPr lang="en-US" dirty="0">
                <a:solidFill>
                  <a:schemeClr val="dk1"/>
                </a:solidFill>
              </a:rPr>
              <a:t>ARTS OF OTHER ORGANIZATIONS *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0" name="Google Shape;230;p10"/>
          <p:cNvSpPr txBox="1">
            <a:spLocks noGrp="1"/>
          </p:cNvSpPr>
          <p:nvPr>
            <p:ph type="ctrTitle" idx="3"/>
          </p:nvPr>
        </p:nvSpPr>
        <p:spPr>
          <a:xfrm>
            <a:off x="46460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PE" dirty="0">
                <a:solidFill>
                  <a:schemeClr val="accent2"/>
                </a:solidFill>
              </a:rPr>
              <a:t>PLASTIC ARTS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31" name="Google Shape;231;p10"/>
          <p:cNvSpPr txBox="1">
            <a:spLocks noGrp="1"/>
          </p:cNvSpPr>
          <p:nvPr>
            <p:ph type="ctrTitle" idx="4"/>
          </p:nvPr>
        </p:nvSpPr>
        <p:spPr>
          <a:xfrm>
            <a:off x="326235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PE" dirty="0">
                <a:solidFill>
                  <a:schemeClr val="accent2"/>
                </a:solidFill>
              </a:rPr>
              <a:t>MURALS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32" name="Google Shape;232;p10"/>
          <p:cNvSpPr txBox="1">
            <a:spLocks noGrp="1"/>
          </p:cNvSpPr>
          <p:nvPr>
            <p:ph type="subTitle" idx="5"/>
          </p:nvPr>
        </p:nvSpPr>
        <p:spPr>
          <a:xfrm>
            <a:off x="6365359" y="3270712"/>
            <a:ext cx="204145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b="1" dirty="0" smtClean="0">
                <a:solidFill>
                  <a:schemeClr val="dk1"/>
                </a:solidFill>
              </a:rPr>
              <a:t>1 </a:t>
            </a:r>
            <a:r>
              <a:rPr lang="en-US" dirty="0">
                <a:solidFill>
                  <a:schemeClr val="dk1"/>
                </a:solidFill>
              </a:rPr>
              <a:t>ARTS PROGRAM. (AUREA)</a:t>
            </a:r>
          </a:p>
          <a:p>
            <a:pPr marL="0" lvl="0" indent="0"/>
            <a:r>
              <a:rPr lang="en-US" sz="1400" b="1" dirty="0">
                <a:solidFill>
                  <a:schemeClr val="dk1"/>
                </a:solidFill>
              </a:rPr>
              <a:t>14</a:t>
            </a:r>
            <a:r>
              <a:rPr lang="en-US" dirty="0">
                <a:solidFill>
                  <a:schemeClr val="dk1"/>
                </a:solidFill>
              </a:rPr>
              <a:t> ART WORKSHOPS.</a:t>
            </a:r>
          </a:p>
          <a:p>
            <a:pPr marL="0" lvl="0" indent="0"/>
            <a:r>
              <a:rPr lang="en-US" sz="1600" b="1" dirty="0">
                <a:solidFill>
                  <a:schemeClr val="dk1"/>
                </a:solidFill>
              </a:rPr>
              <a:t>16</a:t>
            </a:r>
            <a:r>
              <a:rPr lang="en-US" dirty="0">
                <a:solidFill>
                  <a:schemeClr val="dk1"/>
                </a:solidFill>
              </a:rPr>
              <a:t> ACADEMIC DISSEMINATION.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3" name="Google Shape;233;p10"/>
          <p:cNvSpPr txBox="1">
            <a:spLocks noGrp="1"/>
          </p:cNvSpPr>
          <p:nvPr>
            <p:ph type="ctrTitle" idx="6"/>
          </p:nvPr>
        </p:nvSpPr>
        <p:spPr>
          <a:xfrm>
            <a:off x="6060100" y="2962112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</a:pPr>
            <a:r>
              <a:rPr lang="es-ES" dirty="0" smtClean="0">
                <a:solidFill>
                  <a:schemeClr val="accent2"/>
                </a:solidFill>
              </a:rPr>
              <a:t>EDUCATION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1379149" y="1973126"/>
            <a:ext cx="790200" cy="790200"/>
          </a:xfrm>
          <a:prstGeom prst="ellipse">
            <a:avLst/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6951924" y="1973126"/>
            <a:ext cx="790200" cy="790200"/>
          </a:xfrm>
          <a:prstGeom prst="ellipse">
            <a:avLst/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0"/>
          <p:cNvSpPr/>
          <p:nvPr/>
        </p:nvSpPr>
        <p:spPr>
          <a:xfrm>
            <a:off x="4177894" y="1973126"/>
            <a:ext cx="790200" cy="790200"/>
          </a:xfrm>
          <a:prstGeom prst="ellipse">
            <a:avLst/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0"/>
          <p:cNvCxnSpPr/>
          <p:nvPr/>
        </p:nvCxnSpPr>
        <p:spPr>
          <a:xfrm>
            <a:off x="6460750" y="569454"/>
            <a:ext cx="20433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38" name="Google Shape;238;p10"/>
          <p:cNvGrpSpPr/>
          <p:nvPr/>
        </p:nvGrpSpPr>
        <p:grpSpPr>
          <a:xfrm>
            <a:off x="4404348" y="2202187"/>
            <a:ext cx="335304" cy="332069"/>
            <a:chOff x="-49766550" y="3920175"/>
            <a:chExt cx="303250" cy="300325"/>
          </a:xfrm>
        </p:grpSpPr>
        <p:sp>
          <p:nvSpPr>
            <p:cNvPr id="239" name="Google Shape;239;p10"/>
            <p:cNvSpPr/>
            <p:nvPr/>
          </p:nvSpPr>
          <p:spPr>
            <a:xfrm>
              <a:off x="-49764975" y="3920175"/>
              <a:ext cx="228425" cy="89225"/>
            </a:xfrm>
            <a:custGeom>
              <a:avLst/>
              <a:gdLst/>
              <a:ahLst/>
              <a:cxnLst/>
              <a:rect l="l" t="t" r="r" b="b"/>
              <a:pathLst>
                <a:path w="9137" h="3569" extrusionOk="0">
                  <a:moveTo>
                    <a:pt x="4568" y="1"/>
                  </a:moveTo>
                  <a:cubicBezTo>
                    <a:pt x="2284" y="1"/>
                    <a:pt x="0" y="592"/>
                    <a:pt x="0" y="1773"/>
                  </a:cubicBezTo>
                  <a:cubicBezTo>
                    <a:pt x="0" y="2970"/>
                    <a:pt x="2300" y="3569"/>
                    <a:pt x="4568" y="3569"/>
                  </a:cubicBezTo>
                  <a:cubicBezTo>
                    <a:pt x="6837" y="3569"/>
                    <a:pt x="9137" y="2970"/>
                    <a:pt x="9137" y="1773"/>
                  </a:cubicBezTo>
                  <a:cubicBezTo>
                    <a:pt x="9137" y="592"/>
                    <a:pt x="6852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-49764975" y="3998350"/>
              <a:ext cx="141775" cy="115800"/>
            </a:xfrm>
            <a:custGeom>
              <a:avLst/>
              <a:gdLst/>
              <a:ahLst/>
              <a:cxnLst/>
              <a:rect l="l" t="t" r="r" b="b"/>
              <a:pathLst>
                <a:path w="5671" h="4632" extrusionOk="0">
                  <a:moveTo>
                    <a:pt x="0" y="1"/>
                  </a:moveTo>
                  <a:lnTo>
                    <a:pt x="0" y="3939"/>
                  </a:lnTo>
                  <a:cubicBezTo>
                    <a:pt x="0" y="4317"/>
                    <a:pt x="315" y="4632"/>
                    <a:pt x="693" y="4632"/>
                  </a:cubicBezTo>
                  <a:cubicBezTo>
                    <a:pt x="1103" y="4632"/>
                    <a:pt x="1418" y="4317"/>
                    <a:pt x="1418" y="3939"/>
                  </a:cubicBezTo>
                  <a:lnTo>
                    <a:pt x="1418" y="2868"/>
                  </a:lnTo>
                  <a:cubicBezTo>
                    <a:pt x="1418" y="2269"/>
                    <a:pt x="1890" y="1796"/>
                    <a:pt x="2457" y="1796"/>
                  </a:cubicBezTo>
                  <a:cubicBezTo>
                    <a:pt x="3056" y="1796"/>
                    <a:pt x="3529" y="2269"/>
                    <a:pt x="3529" y="2868"/>
                  </a:cubicBezTo>
                  <a:lnTo>
                    <a:pt x="3529" y="3592"/>
                  </a:lnTo>
                  <a:cubicBezTo>
                    <a:pt x="3529" y="3781"/>
                    <a:pt x="3686" y="3939"/>
                    <a:pt x="3875" y="3939"/>
                  </a:cubicBezTo>
                  <a:cubicBezTo>
                    <a:pt x="4096" y="3939"/>
                    <a:pt x="4253" y="3781"/>
                    <a:pt x="4253" y="3592"/>
                  </a:cubicBezTo>
                  <a:lnTo>
                    <a:pt x="4253" y="2868"/>
                  </a:lnTo>
                  <a:cubicBezTo>
                    <a:pt x="4253" y="2427"/>
                    <a:pt x="4568" y="1954"/>
                    <a:pt x="5041" y="1828"/>
                  </a:cubicBezTo>
                  <a:cubicBezTo>
                    <a:pt x="5104" y="1796"/>
                    <a:pt x="5198" y="1796"/>
                    <a:pt x="5293" y="1796"/>
                  </a:cubicBezTo>
                  <a:cubicBezTo>
                    <a:pt x="5513" y="1796"/>
                    <a:pt x="5671" y="1639"/>
                    <a:pt x="5671" y="1450"/>
                  </a:cubicBezTo>
                  <a:lnTo>
                    <a:pt x="5671" y="1040"/>
                  </a:lnTo>
                  <a:cubicBezTo>
                    <a:pt x="5293" y="1103"/>
                    <a:pt x="4946" y="1103"/>
                    <a:pt x="4600" y="1103"/>
                  </a:cubicBezTo>
                  <a:cubicBezTo>
                    <a:pt x="2899" y="1103"/>
                    <a:pt x="1008" y="78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-49627150" y="3996000"/>
              <a:ext cx="163850" cy="148100"/>
            </a:xfrm>
            <a:custGeom>
              <a:avLst/>
              <a:gdLst/>
              <a:ahLst/>
              <a:cxnLst/>
              <a:rect l="l" t="t" r="r" b="b"/>
              <a:pathLst>
                <a:path w="6554" h="5924" extrusionOk="0">
                  <a:moveTo>
                    <a:pt x="3655" y="725"/>
                  </a:moveTo>
                  <a:cubicBezTo>
                    <a:pt x="4348" y="1040"/>
                    <a:pt x="5041" y="1544"/>
                    <a:pt x="5451" y="2206"/>
                  </a:cubicBezTo>
                  <a:cubicBezTo>
                    <a:pt x="5766" y="2678"/>
                    <a:pt x="5860" y="3308"/>
                    <a:pt x="5671" y="3875"/>
                  </a:cubicBezTo>
                  <a:cubicBezTo>
                    <a:pt x="5451" y="4411"/>
                    <a:pt x="5041" y="4852"/>
                    <a:pt x="4443" y="5041"/>
                  </a:cubicBezTo>
                  <a:cubicBezTo>
                    <a:pt x="4171" y="5132"/>
                    <a:pt x="3899" y="5193"/>
                    <a:pt x="3655" y="5198"/>
                  </a:cubicBezTo>
                  <a:lnTo>
                    <a:pt x="3655" y="5198"/>
                  </a:lnTo>
                  <a:lnTo>
                    <a:pt x="3655" y="725"/>
                  </a:lnTo>
                  <a:close/>
                  <a:moveTo>
                    <a:pt x="3718" y="0"/>
                  </a:moveTo>
                  <a:cubicBezTo>
                    <a:pt x="3088" y="599"/>
                    <a:pt x="1985" y="914"/>
                    <a:pt x="820" y="1071"/>
                  </a:cubicBezTo>
                  <a:lnTo>
                    <a:pt x="820" y="1544"/>
                  </a:lnTo>
                  <a:cubicBezTo>
                    <a:pt x="820" y="2048"/>
                    <a:pt x="473" y="2489"/>
                    <a:pt x="0" y="2584"/>
                  </a:cubicBezTo>
                  <a:lnTo>
                    <a:pt x="1009" y="3938"/>
                  </a:lnTo>
                  <a:cubicBezTo>
                    <a:pt x="1619" y="4793"/>
                    <a:pt x="2554" y="5263"/>
                    <a:pt x="3557" y="5263"/>
                  </a:cubicBezTo>
                  <a:cubicBezTo>
                    <a:pt x="3579" y="5263"/>
                    <a:pt x="3601" y="5263"/>
                    <a:pt x="3624" y="5262"/>
                  </a:cubicBezTo>
                  <a:lnTo>
                    <a:pt x="3624" y="5262"/>
                  </a:lnTo>
                  <a:lnTo>
                    <a:pt x="3624" y="5923"/>
                  </a:lnTo>
                  <a:cubicBezTo>
                    <a:pt x="3970" y="5923"/>
                    <a:pt x="4317" y="5829"/>
                    <a:pt x="4632" y="5734"/>
                  </a:cubicBezTo>
                  <a:cubicBezTo>
                    <a:pt x="5419" y="5451"/>
                    <a:pt x="6018" y="4852"/>
                    <a:pt x="6301" y="4096"/>
                  </a:cubicBezTo>
                  <a:cubicBezTo>
                    <a:pt x="6553" y="3371"/>
                    <a:pt x="6459" y="2521"/>
                    <a:pt x="6018" y="1859"/>
                  </a:cubicBezTo>
                  <a:cubicBezTo>
                    <a:pt x="5451" y="1040"/>
                    <a:pt x="4632" y="410"/>
                    <a:pt x="37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-49766550" y="4061375"/>
              <a:ext cx="230000" cy="159125"/>
            </a:xfrm>
            <a:custGeom>
              <a:avLst/>
              <a:gdLst/>
              <a:ahLst/>
              <a:cxnLst/>
              <a:rect l="l" t="t" r="r" b="b"/>
              <a:pathLst>
                <a:path w="9200" h="6365" extrusionOk="0">
                  <a:moveTo>
                    <a:pt x="2489" y="0"/>
                  </a:moveTo>
                  <a:cubicBezTo>
                    <a:pt x="2300" y="0"/>
                    <a:pt x="2142" y="158"/>
                    <a:pt x="2142" y="347"/>
                  </a:cubicBezTo>
                  <a:lnTo>
                    <a:pt x="2142" y="1418"/>
                  </a:lnTo>
                  <a:cubicBezTo>
                    <a:pt x="2142" y="2205"/>
                    <a:pt x="1481" y="2836"/>
                    <a:pt x="725" y="2836"/>
                  </a:cubicBezTo>
                  <a:cubicBezTo>
                    <a:pt x="441" y="2836"/>
                    <a:pt x="221" y="2741"/>
                    <a:pt x="0" y="2647"/>
                  </a:cubicBezTo>
                  <a:lnTo>
                    <a:pt x="0" y="4600"/>
                  </a:lnTo>
                  <a:cubicBezTo>
                    <a:pt x="0" y="5734"/>
                    <a:pt x="2331" y="6364"/>
                    <a:pt x="4631" y="6364"/>
                  </a:cubicBezTo>
                  <a:cubicBezTo>
                    <a:pt x="6900" y="6364"/>
                    <a:pt x="9200" y="5797"/>
                    <a:pt x="9200" y="4600"/>
                  </a:cubicBezTo>
                  <a:lnTo>
                    <a:pt x="9200" y="3340"/>
                  </a:lnTo>
                  <a:cubicBezTo>
                    <a:pt x="9121" y="3353"/>
                    <a:pt x="9033" y="3360"/>
                    <a:pt x="8938" y="3360"/>
                  </a:cubicBezTo>
                  <a:cubicBezTo>
                    <a:pt x="8153" y="3360"/>
                    <a:pt x="6857" y="2888"/>
                    <a:pt x="5986" y="1764"/>
                  </a:cubicBezTo>
                  <a:lnTo>
                    <a:pt x="4978" y="378"/>
                  </a:lnTo>
                  <a:lnTo>
                    <a:pt x="4978" y="1071"/>
                  </a:lnTo>
                  <a:cubicBezTo>
                    <a:pt x="4978" y="1638"/>
                    <a:pt x="4505" y="2111"/>
                    <a:pt x="3907" y="2111"/>
                  </a:cubicBezTo>
                  <a:cubicBezTo>
                    <a:pt x="3308" y="2111"/>
                    <a:pt x="2836" y="163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10"/>
          <p:cNvSpPr/>
          <p:nvPr/>
        </p:nvSpPr>
        <p:spPr>
          <a:xfrm>
            <a:off x="1596347" y="2196271"/>
            <a:ext cx="355804" cy="343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0"/>
          <p:cNvGrpSpPr/>
          <p:nvPr/>
        </p:nvGrpSpPr>
        <p:grpSpPr>
          <a:xfrm>
            <a:off x="7173178" y="2203207"/>
            <a:ext cx="347688" cy="348568"/>
            <a:chOff x="-64044600" y="3360375"/>
            <a:chExt cx="315850" cy="316650"/>
          </a:xfrm>
        </p:grpSpPr>
        <p:sp>
          <p:nvSpPr>
            <p:cNvPr id="245" name="Google Shape;245;p10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10"/>
          <p:cNvSpPr txBox="1"/>
          <p:nvPr/>
        </p:nvSpPr>
        <p:spPr>
          <a:xfrm>
            <a:off x="290623" y="4827181"/>
            <a:ext cx="239360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*Conteo aproximado de obras en espacios públicos</a:t>
            </a: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 l="8473" r="29787"/>
          <a:stretch/>
        </p:blipFill>
        <p:spPr>
          <a:xfrm>
            <a:off x="534243" y="1360967"/>
            <a:ext cx="2743207" cy="296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3561" y="1360967"/>
            <a:ext cx="2292534" cy="296211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848739" y="1011603"/>
            <a:ext cx="2057493" cy="454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EXPO ITINERANTE SAN JUAN INSPIRA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3543253" y="998936"/>
            <a:ext cx="2057493" cy="454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DAMA DEL SAUCE POR JEANKLO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6237767" y="998936"/>
            <a:ext cx="2292534" cy="69399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endParaRPr lang="en-US" dirty="0">
              <a:solidFill>
                <a:schemeClr val="lt1"/>
              </a:solidFill>
            </a:endParaRPr>
          </a:p>
          <a:p>
            <a:pPr lvl="0">
              <a:buSzPts val="1400"/>
            </a:pPr>
            <a:r>
              <a:rPr lang="en-US" dirty="0">
                <a:solidFill>
                  <a:schemeClr val="lt1"/>
                </a:solidFill>
              </a:rPr>
              <a:t>LECTURE ON SJL AT THE CONGRESS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2206" y="1814209"/>
            <a:ext cx="3083442" cy="2055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0999" y="-667503"/>
            <a:ext cx="9316278" cy="585841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>
            <a:spLocks noGrp="1"/>
          </p:cNvSpPr>
          <p:nvPr>
            <p:ph type="subTitle" idx="1"/>
          </p:nvPr>
        </p:nvSpPr>
        <p:spPr>
          <a:xfrm>
            <a:off x="526400" y="-285030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65" name="Google Shape;265;p12"/>
          <p:cNvSpPr/>
          <p:nvPr/>
        </p:nvSpPr>
        <p:spPr>
          <a:xfrm rot="-4587483">
            <a:off x="-1224777" y="-3376299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 txBox="1">
            <a:spLocks noGrp="1"/>
          </p:cNvSpPr>
          <p:nvPr>
            <p:ph type="ctrTitle"/>
          </p:nvPr>
        </p:nvSpPr>
        <p:spPr>
          <a:xfrm>
            <a:off x="526400" y="-1182836"/>
            <a:ext cx="3225691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sz="2400" b="1" dirty="0" smtClean="0">
                <a:solidFill>
                  <a:schemeClr val="lt1"/>
                </a:solidFill>
              </a:rPr>
              <a:t>MURALISM </a:t>
            </a:r>
            <a:r>
              <a:rPr lang="es-ES" sz="2400" b="1" dirty="0">
                <a:solidFill>
                  <a:schemeClr val="lt1"/>
                </a:solidFill>
              </a:rPr>
              <a:t>I</a:t>
            </a:r>
            <a:r>
              <a:rPr lang="es-ES" sz="2400" b="1" dirty="0" smtClean="0">
                <a:solidFill>
                  <a:schemeClr val="lt1"/>
                </a:solidFill>
              </a:rPr>
              <a:t>N </a:t>
            </a:r>
            <a:r>
              <a:rPr lang="es-ES" sz="2400" b="1" dirty="0">
                <a:solidFill>
                  <a:schemeClr val="lt1"/>
                </a:solidFill>
              </a:rPr>
              <a:t>SJL</a:t>
            </a:r>
            <a:endParaRPr sz="24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pic>
        <p:nvPicPr>
          <p:cNvPr id="273" name="Google Shape;2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473" y="0"/>
            <a:ext cx="3448023" cy="515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5496" y="-60541"/>
            <a:ext cx="3260034" cy="5204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003" y="0"/>
            <a:ext cx="3474336" cy="5180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3339" y="0"/>
            <a:ext cx="3445565" cy="519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/>
          <p:nvPr/>
        </p:nvSpPr>
        <p:spPr>
          <a:xfrm rot="-4587483">
            <a:off x="-876673" y="430771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5"/>
          <p:cNvSpPr txBox="1">
            <a:spLocks noGrp="1"/>
          </p:cNvSpPr>
          <p:nvPr>
            <p:ph type="ctrTitle"/>
          </p:nvPr>
        </p:nvSpPr>
        <p:spPr>
          <a:xfrm>
            <a:off x="373998" y="198782"/>
            <a:ext cx="3158309" cy="177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dirty="0" smtClean="0">
                <a:solidFill>
                  <a:schemeClr val="lt1"/>
                </a:solidFill>
              </a:rPr>
              <a:t>INSPIRTION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89" name="Google Shape;289;p15"/>
          <p:cNvSpPr txBox="1">
            <a:spLocks noGrp="1"/>
          </p:cNvSpPr>
          <p:nvPr>
            <p:ph type="subTitle" idx="1"/>
          </p:nvPr>
        </p:nvSpPr>
        <p:spPr>
          <a:xfrm>
            <a:off x="412352" y="1709337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s-ES">
                <a:solidFill>
                  <a:schemeClr val="lt1"/>
                </a:solidFill>
              </a:rPr>
              <a:t>BLUE STEF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0" name="Google Shape;29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6845" y="-145774"/>
            <a:ext cx="3394216" cy="516511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373998" y="3043095"/>
            <a:ext cx="2892663" cy="137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2800"/>
            </a:pPr>
            <a:r>
              <a:rPr lang="es-ES" sz="2000" b="0" i="0" u="none" strike="noStrike" cap="none" dirty="0" smtClean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“</a:t>
            </a:r>
            <a:r>
              <a:rPr lang="en-US" sz="2000" dirty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Urban art refers to all street art and has no established canons</a:t>
            </a:r>
            <a:r>
              <a:rPr lang="es-ES" sz="2000" b="0" i="0" u="none" strike="noStrike" cap="none" dirty="0" smtClean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.” </a:t>
            </a:r>
            <a:endParaRPr sz="2000" b="0" i="0" u="none" strike="noStrike" cap="none" dirty="0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pic>
        <p:nvPicPr>
          <p:cNvPr id="298" name="Google Shape;2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3478" y="-398034"/>
            <a:ext cx="4488233" cy="554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04" name="Google Shape;304;p17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pic>
        <p:nvPicPr>
          <p:cNvPr id="305" name="Google Shape;30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76" y="0"/>
            <a:ext cx="5247468" cy="5350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/>
          <p:nvPr/>
        </p:nvSpPr>
        <p:spPr>
          <a:xfrm rot="-4587483">
            <a:off x="-978273" y="275190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ctrTitle"/>
          </p:nvPr>
        </p:nvSpPr>
        <p:spPr>
          <a:xfrm>
            <a:off x="605913" y="389455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dirty="0" smtClean="0">
                <a:solidFill>
                  <a:schemeClr val="lt1"/>
                </a:solidFill>
              </a:rPr>
              <a:t>MEMORY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605913" y="2347356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s-ES">
                <a:solidFill>
                  <a:schemeClr val="lt1"/>
                </a:solidFill>
              </a:rPr>
              <a:t>ELMER LOPEZ GARCÍA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13" name="Google Shape;31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422" y="0"/>
            <a:ext cx="3297429" cy="508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/>
          <p:nvPr/>
        </p:nvSpPr>
        <p:spPr>
          <a:xfrm rot="-4587483">
            <a:off x="-1255978" y="647724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ctrTitle"/>
          </p:nvPr>
        </p:nvSpPr>
        <p:spPr>
          <a:xfrm>
            <a:off x="201722" y="621663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ES" sz="2800">
                <a:solidFill>
                  <a:schemeClr val="lt1"/>
                </a:solidFill>
              </a:rPr>
              <a:t>INTEGRACIÓN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2097" y="0"/>
            <a:ext cx="5421903" cy="51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9973" y="-6173"/>
            <a:ext cx="3394354" cy="514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"/>
          <p:cNvSpPr/>
          <p:nvPr/>
        </p:nvSpPr>
        <p:spPr>
          <a:xfrm rot="-4587483">
            <a:off x="-206114" y="871037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>
            <a:spLocks noGrp="1"/>
          </p:cNvSpPr>
          <p:nvPr>
            <p:ph type="subTitle" idx="1"/>
          </p:nvPr>
        </p:nvSpPr>
        <p:spPr>
          <a:xfrm>
            <a:off x="578064" y="1749769"/>
            <a:ext cx="3072910" cy="121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sz="2000" dirty="0" smtClean="0">
                <a:solidFill>
                  <a:schemeClr val="lt1"/>
                </a:solidFill>
              </a:rPr>
              <a:t>¿WHY PAINT?</a:t>
            </a: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1422" y="0"/>
            <a:ext cx="3597638" cy="515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"/>
          <p:cNvSpPr/>
          <p:nvPr/>
        </p:nvSpPr>
        <p:spPr>
          <a:xfrm>
            <a:off x="496186" y="3445401"/>
            <a:ext cx="1197477" cy="58122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158 </a:t>
            </a:r>
            <a:r>
              <a:rPr lang="es-ES" sz="105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AUTODIDACT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82 </a:t>
            </a:r>
            <a:r>
              <a:rPr lang="es-ES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ENSABAP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0"/>
          <p:cNvSpPr/>
          <p:nvPr/>
        </p:nvSpPr>
        <p:spPr>
          <a:xfrm>
            <a:off x="1733215" y="4101520"/>
            <a:ext cx="1457982" cy="515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122</a:t>
            </a: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05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WORKSHOP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dirty="0" smtClean="0"/>
              <a:t>BENEFICIARIES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0"/>
          <p:cNvSpPr/>
          <p:nvPr/>
        </p:nvSpPr>
        <p:spPr>
          <a:xfrm>
            <a:off x="3500558" y="3445402"/>
            <a:ext cx="1071441" cy="515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</a:t>
            </a:r>
            <a:r>
              <a:rPr lang="es-ES" sz="105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PRESS RELEASES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9" name="Google Shape;329;p20"/>
          <p:cNvCxnSpPr>
            <a:stCxn id="326" idx="3"/>
            <a:endCxn id="330" idx="1"/>
          </p:cNvCxnSpPr>
          <p:nvPr/>
        </p:nvCxnSpPr>
        <p:spPr>
          <a:xfrm rot="-5400000">
            <a:off x="1581375" y="2473851"/>
            <a:ext cx="485100" cy="1458000"/>
          </a:xfrm>
          <a:prstGeom prst="curvedConnector3">
            <a:avLst>
              <a:gd name="adj1" fmla="val 50006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1" name="Google Shape;331;p20"/>
          <p:cNvCxnSpPr>
            <a:stCxn id="328" idx="3"/>
            <a:endCxn id="330" idx="1"/>
          </p:cNvCxnSpPr>
          <p:nvPr/>
        </p:nvCxnSpPr>
        <p:spPr>
          <a:xfrm rot="5400000" flipH="1">
            <a:off x="3051978" y="2461102"/>
            <a:ext cx="485100" cy="1483500"/>
          </a:xfrm>
          <a:prstGeom prst="curvedConnector3">
            <a:avLst>
              <a:gd name="adj1" fmla="val 50007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2" name="Google Shape;332;p20"/>
          <p:cNvCxnSpPr>
            <a:stCxn id="327" idx="3"/>
            <a:endCxn id="330" idx="1"/>
          </p:cNvCxnSpPr>
          <p:nvPr/>
        </p:nvCxnSpPr>
        <p:spPr>
          <a:xfrm rot="-5400000">
            <a:off x="1936906" y="3485620"/>
            <a:ext cx="1141200" cy="90600"/>
          </a:xfrm>
          <a:prstGeom prst="curvedConnector3">
            <a:avLst>
              <a:gd name="adj1" fmla="val 50004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3" name="Google Shape;333;p20"/>
          <p:cNvSpPr/>
          <p:nvPr/>
        </p:nvSpPr>
        <p:spPr>
          <a:xfrm flipH="1">
            <a:off x="411125" y="1601974"/>
            <a:ext cx="1411669" cy="58122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400"/>
            </a:pPr>
            <a:r>
              <a:rPr lang="es-ES" b="1" dirty="0"/>
              <a:t>512 </a:t>
            </a:r>
            <a:r>
              <a:rPr lang="es-ES" sz="1050" dirty="0" smtClean="0"/>
              <a:t>ATTENDEES TO ACADEMIC EVENTS</a:t>
            </a:r>
            <a:endParaRPr lang="es-ES" sz="10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34" name="Google Shape;334;p20"/>
          <p:cNvSpPr/>
          <p:nvPr/>
        </p:nvSpPr>
        <p:spPr>
          <a:xfrm flipH="1">
            <a:off x="1927597" y="784280"/>
            <a:ext cx="1418114" cy="515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412</a:t>
            </a: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05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050" dirty="0" smtClean="0"/>
              <a:t>INVOLVED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3407556" y="1492220"/>
            <a:ext cx="1407163" cy="515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191 </a:t>
            </a:r>
            <a:r>
              <a:rPr lang="es-ES" sz="105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BELONGS TO SJL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" name="Google Shape;336;p20"/>
          <p:cNvCxnSpPr>
            <a:stCxn id="334" idx="3"/>
            <a:endCxn id="330" idx="3"/>
          </p:cNvCxnSpPr>
          <p:nvPr/>
        </p:nvCxnSpPr>
        <p:spPr>
          <a:xfrm rot="5400000">
            <a:off x="1723754" y="1613480"/>
            <a:ext cx="1742100" cy="83700"/>
          </a:xfrm>
          <a:prstGeom prst="curvedConnector5">
            <a:avLst>
              <a:gd name="adj1" fmla="val -13122"/>
              <a:gd name="adj2" fmla="val -1120258"/>
              <a:gd name="adj3" fmla="val 64794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7" name="Google Shape;337;p20"/>
          <p:cNvCxnSpPr>
            <a:stCxn id="333" idx="3"/>
            <a:endCxn id="330" idx="3"/>
          </p:cNvCxnSpPr>
          <p:nvPr/>
        </p:nvCxnSpPr>
        <p:spPr>
          <a:xfrm rot="-5400000" flipH="1">
            <a:off x="1372559" y="1346374"/>
            <a:ext cx="924600" cy="1435800"/>
          </a:xfrm>
          <a:prstGeom prst="curvedConnector3">
            <a:avLst>
              <a:gd name="adj1" fmla="val -24724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8" name="Google Shape;338;p20"/>
          <p:cNvCxnSpPr>
            <a:stCxn id="335" idx="3"/>
            <a:endCxn id="330" idx="3"/>
          </p:cNvCxnSpPr>
          <p:nvPr/>
        </p:nvCxnSpPr>
        <p:spPr>
          <a:xfrm rot="5400000">
            <a:off x="2814988" y="1230170"/>
            <a:ext cx="1034100" cy="1558200"/>
          </a:xfrm>
          <a:prstGeom prst="curvedConnector3">
            <a:avLst>
              <a:gd name="adj1" fmla="val -22107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0" name="Google Shape;330;p20"/>
          <p:cNvSpPr/>
          <p:nvPr/>
        </p:nvSpPr>
        <p:spPr>
          <a:xfrm>
            <a:off x="1450556" y="2526437"/>
            <a:ext cx="2204700" cy="433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0"/>
          <p:cNvSpPr txBox="1"/>
          <p:nvPr/>
        </p:nvSpPr>
        <p:spPr>
          <a:xfrm>
            <a:off x="5273770" y="2834182"/>
            <a:ext cx="30048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1000">
                <a:latin typeface="Antic"/>
                <a:ea typeface="Antic"/>
                <a:cs typeface="Antic"/>
                <a:sym typeface="Antic"/>
              </a:rPr>
              <a:t>SAN JUAN DE LURIGANCHO WILL HAVE THE FIRST MOST EXTENSIVE URBAN ART GALLERY IN THE REGION</a:t>
            </a:r>
            <a:endParaRPr sz="1000" b="0" i="0" u="none" strike="noStrike" cap="none" dirty="0">
              <a:solidFill>
                <a:srgbClr val="000000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1450550" y="2479939"/>
            <a:ext cx="2204700" cy="526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0"/>
          <p:cNvSpPr txBox="1"/>
          <p:nvPr/>
        </p:nvSpPr>
        <p:spPr>
          <a:xfrm>
            <a:off x="1927597" y="2522908"/>
            <a:ext cx="12636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 smtClean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SOME DATA</a:t>
            </a:r>
            <a:r>
              <a:rPr lang="es-ES" sz="1400" b="0" i="0" u="none" strike="noStrike" cap="none" dirty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/>
            </a:r>
            <a:br>
              <a:rPr lang="es-ES" sz="1400" b="0" i="0" u="none" strike="noStrike" cap="none" dirty="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</a:br>
            <a:endParaRPr sz="1400" b="0" i="0" u="none" strike="noStrike" cap="none" dirty="0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42" name="Google Shape;342;p20"/>
          <p:cNvSpPr txBox="1"/>
          <p:nvPr/>
        </p:nvSpPr>
        <p:spPr>
          <a:xfrm>
            <a:off x="7758508" y="1092800"/>
            <a:ext cx="8400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 dirty="0" smtClean="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MAN</a:t>
            </a:r>
            <a:endParaRPr sz="900" b="0" i="0" u="none" strike="noStrike" cap="none" dirty="0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43" name="Google Shape;343;p20"/>
          <p:cNvSpPr txBox="1">
            <a:spLocks noGrp="1"/>
          </p:cNvSpPr>
          <p:nvPr>
            <p:ph type="ctrTitle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rPr lang="es-ES">
                <a:solidFill>
                  <a:schemeClr val="accent2"/>
                </a:solidFill>
              </a:rPr>
              <a:t>E</a:t>
            </a:r>
            <a:r>
              <a:rPr lang="es-ES"/>
              <a:t>STADO ACTUAL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344" name="Google Shape;344;p20"/>
          <p:cNvCxnSpPr/>
          <p:nvPr/>
        </p:nvCxnSpPr>
        <p:spPr>
          <a:xfrm>
            <a:off x="6461300" y="832650"/>
            <a:ext cx="19971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45" name="Google Shape;345;p20"/>
          <p:cNvSpPr/>
          <p:nvPr/>
        </p:nvSpPr>
        <p:spPr>
          <a:xfrm>
            <a:off x="5040300" y="3433875"/>
            <a:ext cx="1551600" cy="1019100"/>
          </a:xfrm>
          <a:prstGeom prst="roundRect">
            <a:avLst>
              <a:gd name="adj" fmla="val 19306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0"/>
          <p:cNvSpPr txBox="1"/>
          <p:nvPr/>
        </p:nvSpPr>
        <p:spPr>
          <a:xfrm>
            <a:off x="5214727" y="3462350"/>
            <a:ext cx="12015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3000" b="0" i="0" u="none" strike="noStrike" cap="none">
                <a:solidFill>
                  <a:srgbClr val="DD1163"/>
                </a:solidFill>
                <a:latin typeface="Sanchez"/>
                <a:ea typeface="Sanchez"/>
                <a:cs typeface="Sanchez"/>
                <a:sym typeface="Sanchez"/>
              </a:rPr>
              <a:t>2km</a:t>
            </a:r>
            <a:endParaRPr sz="3000" b="0" i="0" u="none" strike="noStrike" cap="none">
              <a:solidFill>
                <a:srgbClr val="DD1163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6776170" y="3433875"/>
            <a:ext cx="1551600" cy="1019100"/>
          </a:xfrm>
          <a:prstGeom prst="roundRect">
            <a:avLst>
              <a:gd name="adj" fmla="val 20859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>
            <a:off x="7350205" y="1053625"/>
            <a:ext cx="255900" cy="255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7332055" y="1631765"/>
            <a:ext cx="255900" cy="255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765062" y="1695415"/>
            <a:ext cx="8400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 dirty="0" smtClean="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WOMAN</a:t>
            </a:r>
            <a:endParaRPr sz="900" b="0" i="0" u="none" strike="noStrike" cap="none" dirty="0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cxnSp>
        <p:nvCxnSpPr>
          <p:cNvPr id="351" name="Google Shape;351;p20"/>
          <p:cNvCxnSpPr/>
          <p:nvPr/>
        </p:nvCxnSpPr>
        <p:spPr>
          <a:xfrm>
            <a:off x="6711134" y="1394980"/>
            <a:ext cx="1684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2" name="Google Shape;352;p20"/>
          <p:cNvCxnSpPr/>
          <p:nvPr/>
        </p:nvCxnSpPr>
        <p:spPr>
          <a:xfrm>
            <a:off x="6753034" y="1990005"/>
            <a:ext cx="1612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3" name="Google Shape;353;p20"/>
          <p:cNvSpPr txBox="1"/>
          <p:nvPr/>
        </p:nvSpPr>
        <p:spPr>
          <a:xfrm>
            <a:off x="5133955" y="3912000"/>
            <a:ext cx="13629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smtClean="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Mural art </a:t>
            </a:r>
            <a:r>
              <a:rPr lang="es-ES" sz="1000" dirty="0" err="1" smtClean="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aprox</a:t>
            </a:r>
            <a:endParaRPr sz="10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54" name="Google Shape;354;p20"/>
          <p:cNvSpPr txBox="1"/>
          <p:nvPr/>
        </p:nvSpPr>
        <p:spPr>
          <a:xfrm>
            <a:off x="6951175" y="3462350"/>
            <a:ext cx="12015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3000" b="0" i="0" u="none" strike="noStrike" cap="none">
                <a:solidFill>
                  <a:schemeClr val="accent2"/>
                </a:solidFill>
                <a:latin typeface="Sanchez"/>
                <a:ea typeface="Sanchez"/>
                <a:cs typeface="Sanchez"/>
                <a:sym typeface="Sanchez"/>
              </a:rPr>
              <a:t>98.7%</a:t>
            </a:r>
            <a:endParaRPr sz="3000" b="0" i="0" u="none" strike="noStrike" cap="none">
              <a:solidFill>
                <a:srgbClr val="DD1163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55" name="Google Shape;355;p20"/>
          <p:cNvSpPr txBox="1"/>
          <p:nvPr/>
        </p:nvSpPr>
        <p:spPr>
          <a:xfrm>
            <a:off x="6870475" y="4030010"/>
            <a:ext cx="1362900" cy="35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lvl="0" algn="ctr">
              <a:buSzPts val="900"/>
            </a:pPr>
            <a:r>
              <a:rPr lang="en-US" sz="9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Approval of actions in social and physical networks</a:t>
            </a:r>
            <a:endParaRPr sz="9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graphicFrame>
        <p:nvGraphicFramePr>
          <p:cNvPr id="356" name="Google Shape;356;p20"/>
          <p:cNvGraphicFramePr/>
          <p:nvPr/>
        </p:nvGraphicFramePr>
        <p:xfrm>
          <a:off x="5020156" y="1037022"/>
          <a:ext cx="1609059" cy="1345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7" name="Google Shape;357;p20"/>
          <p:cNvSpPr/>
          <p:nvPr/>
        </p:nvSpPr>
        <p:spPr>
          <a:xfrm>
            <a:off x="7332055" y="2187170"/>
            <a:ext cx="255900" cy="2559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7765062" y="2250820"/>
            <a:ext cx="8400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ES" sz="900" b="0" i="0" u="none" strike="noStrike" cap="non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LGTBIQ+</a:t>
            </a:r>
            <a:endParaRPr sz="900" b="0" i="0" u="none" strike="noStrike" cap="non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cxnSp>
        <p:nvCxnSpPr>
          <p:cNvPr id="359" name="Google Shape;359;p20"/>
          <p:cNvCxnSpPr/>
          <p:nvPr/>
        </p:nvCxnSpPr>
        <p:spPr>
          <a:xfrm>
            <a:off x="6753034" y="2545410"/>
            <a:ext cx="1612800" cy="0"/>
          </a:xfrm>
          <a:prstGeom prst="straightConnector1">
            <a:avLst/>
          </a:prstGeom>
          <a:noFill/>
          <a:ln w="19050" cap="flat" cmpd="sng">
            <a:solidFill>
              <a:srgbClr val="B3C6E7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ctrTitle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</a:pPr>
            <a:r>
              <a:rPr lang="es-ES" b="1" dirty="0" smtClean="0"/>
              <a:t>ACTUAL CONDITION</a:t>
            </a:r>
            <a:endParaRPr b="1" dirty="0"/>
          </a:p>
        </p:txBody>
      </p:sp>
      <p:sp>
        <p:nvSpPr>
          <p:cNvPr id="365" name="Google Shape;365;p21"/>
          <p:cNvSpPr/>
          <p:nvPr/>
        </p:nvSpPr>
        <p:spPr>
          <a:xfrm>
            <a:off x="4076700" y="1662850"/>
            <a:ext cx="991518" cy="168234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>
            <a:off x="5280527" y="1867794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496529" y="2450418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>
            <a:off x="4498415" y="1860029"/>
            <a:ext cx="132031" cy="127267"/>
          </a:xfrm>
          <a:custGeom>
            <a:avLst/>
            <a:gdLst/>
            <a:ahLst/>
            <a:cxnLst/>
            <a:rect l="l" t="t" r="r" b="b"/>
            <a:pathLst>
              <a:path w="9104" h="8774" extrusionOk="0">
                <a:moveTo>
                  <a:pt x="7232" y="1143"/>
                </a:moveTo>
                <a:cubicBezTo>
                  <a:pt x="7377" y="1143"/>
                  <a:pt x="7522" y="1198"/>
                  <a:pt x="7633" y="1308"/>
                </a:cubicBezTo>
                <a:cubicBezTo>
                  <a:pt x="7851" y="1528"/>
                  <a:pt x="7854" y="1882"/>
                  <a:pt x="7639" y="2102"/>
                </a:cubicBezTo>
                <a:lnTo>
                  <a:pt x="5755" y="3986"/>
                </a:lnTo>
                <a:cubicBezTo>
                  <a:pt x="5532" y="4210"/>
                  <a:pt x="5532" y="4566"/>
                  <a:pt x="5755" y="4789"/>
                </a:cubicBezTo>
                <a:lnTo>
                  <a:pt x="7639" y="6673"/>
                </a:lnTo>
                <a:cubicBezTo>
                  <a:pt x="7854" y="6894"/>
                  <a:pt x="7851" y="7247"/>
                  <a:pt x="7633" y="7468"/>
                </a:cubicBezTo>
                <a:cubicBezTo>
                  <a:pt x="7522" y="7577"/>
                  <a:pt x="7377" y="7633"/>
                  <a:pt x="7232" y="7633"/>
                </a:cubicBezTo>
                <a:cubicBezTo>
                  <a:pt x="7090" y="7633"/>
                  <a:pt x="6948" y="7580"/>
                  <a:pt x="6839" y="7474"/>
                </a:cubicBezTo>
                <a:lnTo>
                  <a:pt x="6830" y="7468"/>
                </a:lnTo>
                <a:lnTo>
                  <a:pt x="4946" y="5650"/>
                </a:lnTo>
                <a:cubicBezTo>
                  <a:pt x="4836" y="5544"/>
                  <a:pt x="4695" y="5491"/>
                  <a:pt x="4554" y="5491"/>
                </a:cubicBezTo>
                <a:cubicBezTo>
                  <a:pt x="4412" y="5491"/>
                  <a:pt x="4271" y="5544"/>
                  <a:pt x="4161" y="5650"/>
                </a:cubicBezTo>
                <a:lnTo>
                  <a:pt x="2277" y="7468"/>
                </a:lnTo>
                <a:lnTo>
                  <a:pt x="2268" y="7474"/>
                </a:lnTo>
                <a:cubicBezTo>
                  <a:pt x="2159" y="7580"/>
                  <a:pt x="2017" y="7633"/>
                  <a:pt x="1875" y="7633"/>
                </a:cubicBezTo>
                <a:cubicBezTo>
                  <a:pt x="1730" y="7633"/>
                  <a:pt x="1585" y="7577"/>
                  <a:pt x="1474" y="7468"/>
                </a:cubicBezTo>
                <a:cubicBezTo>
                  <a:pt x="1256" y="7247"/>
                  <a:pt x="1253" y="6894"/>
                  <a:pt x="1468" y="6673"/>
                </a:cubicBezTo>
                <a:lnTo>
                  <a:pt x="3352" y="4789"/>
                </a:lnTo>
                <a:cubicBezTo>
                  <a:pt x="3575" y="4566"/>
                  <a:pt x="3575" y="4210"/>
                  <a:pt x="3352" y="3986"/>
                </a:cubicBezTo>
                <a:lnTo>
                  <a:pt x="1468" y="2102"/>
                </a:lnTo>
                <a:cubicBezTo>
                  <a:pt x="1253" y="1882"/>
                  <a:pt x="1256" y="1528"/>
                  <a:pt x="1474" y="1308"/>
                </a:cubicBezTo>
                <a:cubicBezTo>
                  <a:pt x="1585" y="1198"/>
                  <a:pt x="1730" y="1143"/>
                  <a:pt x="1875" y="1143"/>
                </a:cubicBezTo>
                <a:cubicBezTo>
                  <a:pt x="2017" y="1143"/>
                  <a:pt x="2159" y="1196"/>
                  <a:pt x="2268" y="1302"/>
                </a:cubicBezTo>
                <a:lnTo>
                  <a:pt x="2277" y="1308"/>
                </a:lnTo>
                <a:lnTo>
                  <a:pt x="4161" y="3126"/>
                </a:lnTo>
                <a:cubicBezTo>
                  <a:pt x="4271" y="3231"/>
                  <a:pt x="4412" y="3284"/>
                  <a:pt x="4554" y="3284"/>
                </a:cubicBezTo>
                <a:cubicBezTo>
                  <a:pt x="4695" y="3284"/>
                  <a:pt x="4836" y="3231"/>
                  <a:pt x="4946" y="3126"/>
                </a:cubicBezTo>
                <a:lnTo>
                  <a:pt x="6830" y="1308"/>
                </a:lnTo>
                <a:lnTo>
                  <a:pt x="6839" y="1302"/>
                </a:lnTo>
                <a:cubicBezTo>
                  <a:pt x="6948" y="1196"/>
                  <a:pt x="7090" y="1143"/>
                  <a:pt x="7232" y="1143"/>
                </a:cubicBezTo>
                <a:close/>
                <a:moveTo>
                  <a:pt x="1865" y="0"/>
                </a:moveTo>
                <a:cubicBezTo>
                  <a:pt x="1430" y="0"/>
                  <a:pt x="995" y="166"/>
                  <a:pt x="664" y="499"/>
                </a:cubicBezTo>
                <a:cubicBezTo>
                  <a:pt x="0" y="1163"/>
                  <a:pt x="3" y="2241"/>
                  <a:pt x="667" y="2902"/>
                </a:cubicBezTo>
                <a:lnTo>
                  <a:pt x="2153" y="4388"/>
                </a:lnTo>
                <a:lnTo>
                  <a:pt x="667" y="5873"/>
                </a:lnTo>
                <a:cubicBezTo>
                  <a:pt x="0" y="6535"/>
                  <a:pt x="0" y="7610"/>
                  <a:pt x="661" y="8274"/>
                </a:cubicBezTo>
                <a:cubicBezTo>
                  <a:pt x="995" y="8607"/>
                  <a:pt x="1431" y="8774"/>
                  <a:pt x="1868" y="8774"/>
                </a:cubicBezTo>
                <a:cubicBezTo>
                  <a:pt x="2301" y="8774"/>
                  <a:pt x="2734" y="8609"/>
                  <a:pt x="3065" y="8280"/>
                </a:cubicBezTo>
                <a:lnTo>
                  <a:pt x="4554" y="6846"/>
                </a:lnTo>
                <a:lnTo>
                  <a:pt x="6042" y="8280"/>
                </a:lnTo>
                <a:cubicBezTo>
                  <a:pt x="6373" y="8609"/>
                  <a:pt x="6806" y="8774"/>
                  <a:pt x="7239" y="8774"/>
                </a:cubicBezTo>
                <a:cubicBezTo>
                  <a:pt x="7675" y="8774"/>
                  <a:pt x="8111" y="8607"/>
                  <a:pt x="8443" y="8274"/>
                </a:cubicBezTo>
                <a:cubicBezTo>
                  <a:pt x="9104" y="7610"/>
                  <a:pt x="9104" y="6535"/>
                  <a:pt x="8440" y="5873"/>
                </a:cubicBezTo>
                <a:lnTo>
                  <a:pt x="6957" y="4388"/>
                </a:lnTo>
                <a:lnTo>
                  <a:pt x="8440" y="2902"/>
                </a:lnTo>
                <a:cubicBezTo>
                  <a:pt x="8760" y="2585"/>
                  <a:pt x="8938" y="2153"/>
                  <a:pt x="8938" y="1703"/>
                </a:cubicBezTo>
                <a:cubicBezTo>
                  <a:pt x="8938" y="1018"/>
                  <a:pt x="8524" y="399"/>
                  <a:pt x="7893" y="133"/>
                </a:cubicBezTo>
                <a:cubicBezTo>
                  <a:pt x="7682" y="46"/>
                  <a:pt x="7460" y="3"/>
                  <a:pt x="7239" y="3"/>
                </a:cubicBezTo>
                <a:cubicBezTo>
                  <a:pt x="6799" y="3"/>
                  <a:pt x="6366" y="174"/>
                  <a:pt x="6042" y="496"/>
                </a:cubicBezTo>
                <a:lnTo>
                  <a:pt x="4554" y="1930"/>
                </a:lnTo>
                <a:lnTo>
                  <a:pt x="3065" y="496"/>
                </a:lnTo>
                <a:cubicBezTo>
                  <a:pt x="2733" y="165"/>
                  <a:pt x="2299" y="0"/>
                  <a:pt x="18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>
            <a:off x="507452" y="1756058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>
            <a:off x="468330" y="2993285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1"/>
          <p:cNvSpPr/>
          <p:nvPr/>
        </p:nvSpPr>
        <p:spPr>
          <a:xfrm>
            <a:off x="5261962" y="2993285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"/>
          <p:cNvSpPr/>
          <p:nvPr/>
        </p:nvSpPr>
        <p:spPr>
          <a:xfrm>
            <a:off x="5284350" y="2446930"/>
            <a:ext cx="153089" cy="111736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 flipH="1">
            <a:off x="531627" y="1669415"/>
            <a:ext cx="3191959" cy="45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45 DAMAGED WALL ART (MEONES, POSTERS AND NEGLIGENCE)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 flipH="1">
            <a:off x="1288965" y="2339448"/>
            <a:ext cx="19845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s-PE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SCHOOL OF ART - ÁUREA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 flipH="1">
            <a:off x="815163" y="2890630"/>
            <a:ext cx="2458302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s-PE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WORKSHOPS AND CONVERSATIONS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76" name="Google Shape;376;p21"/>
          <p:cNvSpPr txBox="1"/>
          <p:nvPr/>
        </p:nvSpPr>
        <p:spPr>
          <a:xfrm flipH="1">
            <a:off x="4076699" y="1271390"/>
            <a:ext cx="1083635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dirty="0" smtClean="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CONDITION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cxnSp>
        <p:nvCxnSpPr>
          <p:cNvPr id="377" name="Google Shape;377;p21"/>
          <p:cNvCxnSpPr/>
          <p:nvPr/>
        </p:nvCxnSpPr>
        <p:spPr>
          <a:xfrm>
            <a:off x="7658100" y="832650"/>
            <a:ext cx="8253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78" name="Google Shape;378;p21"/>
          <p:cNvSpPr/>
          <p:nvPr/>
        </p:nvSpPr>
        <p:spPr>
          <a:xfrm>
            <a:off x="4505984" y="2408662"/>
            <a:ext cx="132031" cy="127267"/>
          </a:xfrm>
          <a:custGeom>
            <a:avLst/>
            <a:gdLst/>
            <a:ahLst/>
            <a:cxnLst/>
            <a:rect l="l" t="t" r="r" b="b"/>
            <a:pathLst>
              <a:path w="9104" h="8774" extrusionOk="0">
                <a:moveTo>
                  <a:pt x="7232" y="1143"/>
                </a:moveTo>
                <a:cubicBezTo>
                  <a:pt x="7377" y="1143"/>
                  <a:pt x="7522" y="1198"/>
                  <a:pt x="7633" y="1308"/>
                </a:cubicBezTo>
                <a:cubicBezTo>
                  <a:pt x="7851" y="1528"/>
                  <a:pt x="7854" y="1882"/>
                  <a:pt x="7639" y="2102"/>
                </a:cubicBezTo>
                <a:lnTo>
                  <a:pt x="5755" y="3986"/>
                </a:lnTo>
                <a:cubicBezTo>
                  <a:pt x="5532" y="4210"/>
                  <a:pt x="5532" y="4566"/>
                  <a:pt x="5755" y="4789"/>
                </a:cubicBezTo>
                <a:lnTo>
                  <a:pt x="7639" y="6673"/>
                </a:lnTo>
                <a:cubicBezTo>
                  <a:pt x="7854" y="6894"/>
                  <a:pt x="7851" y="7247"/>
                  <a:pt x="7633" y="7468"/>
                </a:cubicBezTo>
                <a:cubicBezTo>
                  <a:pt x="7522" y="7577"/>
                  <a:pt x="7377" y="7633"/>
                  <a:pt x="7232" y="7633"/>
                </a:cubicBezTo>
                <a:cubicBezTo>
                  <a:pt x="7090" y="7633"/>
                  <a:pt x="6948" y="7580"/>
                  <a:pt x="6839" y="7474"/>
                </a:cubicBezTo>
                <a:lnTo>
                  <a:pt x="6830" y="7468"/>
                </a:lnTo>
                <a:lnTo>
                  <a:pt x="4946" y="5650"/>
                </a:lnTo>
                <a:cubicBezTo>
                  <a:pt x="4836" y="5544"/>
                  <a:pt x="4695" y="5491"/>
                  <a:pt x="4554" y="5491"/>
                </a:cubicBezTo>
                <a:cubicBezTo>
                  <a:pt x="4412" y="5491"/>
                  <a:pt x="4271" y="5544"/>
                  <a:pt x="4161" y="5650"/>
                </a:cubicBezTo>
                <a:lnTo>
                  <a:pt x="2277" y="7468"/>
                </a:lnTo>
                <a:lnTo>
                  <a:pt x="2268" y="7474"/>
                </a:lnTo>
                <a:cubicBezTo>
                  <a:pt x="2159" y="7580"/>
                  <a:pt x="2017" y="7633"/>
                  <a:pt x="1875" y="7633"/>
                </a:cubicBezTo>
                <a:cubicBezTo>
                  <a:pt x="1730" y="7633"/>
                  <a:pt x="1585" y="7577"/>
                  <a:pt x="1474" y="7468"/>
                </a:cubicBezTo>
                <a:cubicBezTo>
                  <a:pt x="1256" y="7247"/>
                  <a:pt x="1253" y="6894"/>
                  <a:pt x="1468" y="6673"/>
                </a:cubicBezTo>
                <a:lnTo>
                  <a:pt x="3352" y="4789"/>
                </a:lnTo>
                <a:cubicBezTo>
                  <a:pt x="3575" y="4566"/>
                  <a:pt x="3575" y="4210"/>
                  <a:pt x="3352" y="3986"/>
                </a:cubicBezTo>
                <a:lnTo>
                  <a:pt x="1468" y="2102"/>
                </a:lnTo>
                <a:cubicBezTo>
                  <a:pt x="1253" y="1882"/>
                  <a:pt x="1256" y="1528"/>
                  <a:pt x="1474" y="1308"/>
                </a:cubicBezTo>
                <a:cubicBezTo>
                  <a:pt x="1585" y="1198"/>
                  <a:pt x="1730" y="1143"/>
                  <a:pt x="1875" y="1143"/>
                </a:cubicBezTo>
                <a:cubicBezTo>
                  <a:pt x="2017" y="1143"/>
                  <a:pt x="2159" y="1196"/>
                  <a:pt x="2268" y="1302"/>
                </a:cubicBezTo>
                <a:lnTo>
                  <a:pt x="2277" y="1308"/>
                </a:lnTo>
                <a:lnTo>
                  <a:pt x="4161" y="3126"/>
                </a:lnTo>
                <a:cubicBezTo>
                  <a:pt x="4271" y="3231"/>
                  <a:pt x="4412" y="3284"/>
                  <a:pt x="4554" y="3284"/>
                </a:cubicBezTo>
                <a:cubicBezTo>
                  <a:pt x="4695" y="3284"/>
                  <a:pt x="4836" y="3231"/>
                  <a:pt x="4946" y="3126"/>
                </a:cubicBezTo>
                <a:lnTo>
                  <a:pt x="6830" y="1308"/>
                </a:lnTo>
                <a:lnTo>
                  <a:pt x="6839" y="1302"/>
                </a:lnTo>
                <a:cubicBezTo>
                  <a:pt x="6948" y="1196"/>
                  <a:pt x="7090" y="1143"/>
                  <a:pt x="7232" y="1143"/>
                </a:cubicBezTo>
                <a:close/>
                <a:moveTo>
                  <a:pt x="1865" y="0"/>
                </a:moveTo>
                <a:cubicBezTo>
                  <a:pt x="1430" y="0"/>
                  <a:pt x="995" y="166"/>
                  <a:pt x="664" y="499"/>
                </a:cubicBezTo>
                <a:cubicBezTo>
                  <a:pt x="0" y="1163"/>
                  <a:pt x="3" y="2241"/>
                  <a:pt x="667" y="2902"/>
                </a:cubicBezTo>
                <a:lnTo>
                  <a:pt x="2153" y="4388"/>
                </a:lnTo>
                <a:lnTo>
                  <a:pt x="667" y="5873"/>
                </a:lnTo>
                <a:cubicBezTo>
                  <a:pt x="0" y="6535"/>
                  <a:pt x="0" y="7610"/>
                  <a:pt x="661" y="8274"/>
                </a:cubicBezTo>
                <a:cubicBezTo>
                  <a:pt x="995" y="8607"/>
                  <a:pt x="1431" y="8774"/>
                  <a:pt x="1868" y="8774"/>
                </a:cubicBezTo>
                <a:cubicBezTo>
                  <a:pt x="2301" y="8774"/>
                  <a:pt x="2734" y="8609"/>
                  <a:pt x="3065" y="8280"/>
                </a:cubicBezTo>
                <a:lnTo>
                  <a:pt x="4554" y="6846"/>
                </a:lnTo>
                <a:lnTo>
                  <a:pt x="6042" y="8280"/>
                </a:lnTo>
                <a:cubicBezTo>
                  <a:pt x="6373" y="8609"/>
                  <a:pt x="6806" y="8774"/>
                  <a:pt x="7239" y="8774"/>
                </a:cubicBezTo>
                <a:cubicBezTo>
                  <a:pt x="7675" y="8774"/>
                  <a:pt x="8111" y="8607"/>
                  <a:pt x="8443" y="8274"/>
                </a:cubicBezTo>
                <a:cubicBezTo>
                  <a:pt x="9104" y="7610"/>
                  <a:pt x="9104" y="6535"/>
                  <a:pt x="8440" y="5873"/>
                </a:cubicBezTo>
                <a:lnTo>
                  <a:pt x="6957" y="4388"/>
                </a:lnTo>
                <a:lnTo>
                  <a:pt x="8440" y="2902"/>
                </a:lnTo>
                <a:cubicBezTo>
                  <a:pt x="8760" y="2585"/>
                  <a:pt x="8938" y="2153"/>
                  <a:pt x="8938" y="1703"/>
                </a:cubicBezTo>
                <a:cubicBezTo>
                  <a:pt x="8938" y="1018"/>
                  <a:pt x="8524" y="399"/>
                  <a:pt x="7893" y="133"/>
                </a:cubicBezTo>
                <a:cubicBezTo>
                  <a:pt x="7682" y="46"/>
                  <a:pt x="7460" y="3"/>
                  <a:pt x="7239" y="3"/>
                </a:cubicBezTo>
                <a:cubicBezTo>
                  <a:pt x="6799" y="3"/>
                  <a:pt x="6366" y="174"/>
                  <a:pt x="6042" y="496"/>
                </a:cubicBezTo>
                <a:lnTo>
                  <a:pt x="4554" y="1930"/>
                </a:lnTo>
                <a:lnTo>
                  <a:pt x="3065" y="496"/>
                </a:lnTo>
                <a:cubicBezTo>
                  <a:pt x="2733" y="165"/>
                  <a:pt x="2299" y="0"/>
                  <a:pt x="18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4509065" y="2985520"/>
            <a:ext cx="132031" cy="127267"/>
          </a:xfrm>
          <a:custGeom>
            <a:avLst/>
            <a:gdLst/>
            <a:ahLst/>
            <a:cxnLst/>
            <a:rect l="l" t="t" r="r" b="b"/>
            <a:pathLst>
              <a:path w="9104" h="8774" extrusionOk="0">
                <a:moveTo>
                  <a:pt x="7232" y="1143"/>
                </a:moveTo>
                <a:cubicBezTo>
                  <a:pt x="7377" y="1143"/>
                  <a:pt x="7522" y="1198"/>
                  <a:pt x="7633" y="1308"/>
                </a:cubicBezTo>
                <a:cubicBezTo>
                  <a:pt x="7851" y="1528"/>
                  <a:pt x="7854" y="1882"/>
                  <a:pt x="7639" y="2102"/>
                </a:cubicBezTo>
                <a:lnTo>
                  <a:pt x="5755" y="3986"/>
                </a:lnTo>
                <a:cubicBezTo>
                  <a:pt x="5532" y="4210"/>
                  <a:pt x="5532" y="4566"/>
                  <a:pt x="5755" y="4789"/>
                </a:cubicBezTo>
                <a:lnTo>
                  <a:pt x="7639" y="6673"/>
                </a:lnTo>
                <a:cubicBezTo>
                  <a:pt x="7854" y="6894"/>
                  <a:pt x="7851" y="7247"/>
                  <a:pt x="7633" y="7468"/>
                </a:cubicBezTo>
                <a:cubicBezTo>
                  <a:pt x="7522" y="7577"/>
                  <a:pt x="7377" y="7633"/>
                  <a:pt x="7232" y="7633"/>
                </a:cubicBezTo>
                <a:cubicBezTo>
                  <a:pt x="7090" y="7633"/>
                  <a:pt x="6948" y="7580"/>
                  <a:pt x="6839" y="7474"/>
                </a:cubicBezTo>
                <a:lnTo>
                  <a:pt x="6830" y="7468"/>
                </a:lnTo>
                <a:lnTo>
                  <a:pt x="4946" y="5650"/>
                </a:lnTo>
                <a:cubicBezTo>
                  <a:pt x="4836" y="5544"/>
                  <a:pt x="4695" y="5491"/>
                  <a:pt x="4554" y="5491"/>
                </a:cubicBezTo>
                <a:cubicBezTo>
                  <a:pt x="4412" y="5491"/>
                  <a:pt x="4271" y="5544"/>
                  <a:pt x="4161" y="5650"/>
                </a:cubicBezTo>
                <a:lnTo>
                  <a:pt x="2277" y="7468"/>
                </a:lnTo>
                <a:lnTo>
                  <a:pt x="2268" y="7474"/>
                </a:lnTo>
                <a:cubicBezTo>
                  <a:pt x="2159" y="7580"/>
                  <a:pt x="2017" y="7633"/>
                  <a:pt x="1875" y="7633"/>
                </a:cubicBezTo>
                <a:cubicBezTo>
                  <a:pt x="1730" y="7633"/>
                  <a:pt x="1585" y="7577"/>
                  <a:pt x="1474" y="7468"/>
                </a:cubicBezTo>
                <a:cubicBezTo>
                  <a:pt x="1256" y="7247"/>
                  <a:pt x="1253" y="6894"/>
                  <a:pt x="1468" y="6673"/>
                </a:cubicBezTo>
                <a:lnTo>
                  <a:pt x="3352" y="4789"/>
                </a:lnTo>
                <a:cubicBezTo>
                  <a:pt x="3575" y="4566"/>
                  <a:pt x="3575" y="4210"/>
                  <a:pt x="3352" y="3986"/>
                </a:cubicBezTo>
                <a:lnTo>
                  <a:pt x="1468" y="2102"/>
                </a:lnTo>
                <a:cubicBezTo>
                  <a:pt x="1253" y="1882"/>
                  <a:pt x="1256" y="1528"/>
                  <a:pt x="1474" y="1308"/>
                </a:cubicBezTo>
                <a:cubicBezTo>
                  <a:pt x="1585" y="1198"/>
                  <a:pt x="1730" y="1143"/>
                  <a:pt x="1875" y="1143"/>
                </a:cubicBezTo>
                <a:cubicBezTo>
                  <a:pt x="2017" y="1143"/>
                  <a:pt x="2159" y="1196"/>
                  <a:pt x="2268" y="1302"/>
                </a:cubicBezTo>
                <a:lnTo>
                  <a:pt x="2277" y="1308"/>
                </a:lnTo>
                <a:lnTo>
                  <a:pt x="4161" y="3126"/>
                </a:lnTo>
                <a:cubicBezTo>
                  <a:pt x="4271" y="3231"/>
                  <a:pt x="4412" y="3284"/>
                  <a:pt x="4554" y="3284"/>
                </a:cubicBezTo>
                <a:cubicBezTo>
                  <a:pt x="4695" y="3284"/>
                  <a:pt x="4836" y="3231"/>
                  <a:pt x="4946" y="3126"/>
                </a:cubicBezTo>
                <a:lnTo>
                  <a:pt x="6830" y="1308"/>
                </a:lnTo>
                <a:lnTo>
                  <a:pt x="6839" y="1302"/>
                </a:lnTo>
                <a:cubicBezTo>
                  <a:pt x="6948" y="1196"/>
                  <a:pt x="7090" y="1143"/>
                  <a:pt x="7232" y="1143"/>
                </a:cubicBezTo>
                <a:close/>
                <a:moveTo>
                  <a:pt x="1865" y="0"/>
                </a:moveTo>
                <a:cubicBezTo>
                  <a:pt x="1430" y="0"/>
                  <a:pt x="995" y="166"/>
                  <a:pt x="664" y="499"/>
                </a:cubicBezTo>
                <a:cubicBezTo>
                  <a:pt x="0" y="1163"/>
                  <a:pt x="3" y="2241"/>
                  <a:pt x="667" y="2902"/>
                </a:cubicBezTo>
                <a:lnTo>
                  <a:pt x="2153" y="4388"/>
                </a:lnTo>
                <a:lnTo>
                  <a:pt x="667" y="5873"/>
                </a:lnTo>
                <a:cubicBezTo>
                  <a:pt x="0" y="6535"/>
                  <a:pt x="0" y="7610"/>
                  <a:pt x="661" y="8274"/>
                </a:cubicBezTo>
                <a:cubicBezTo>
                  <a:pt x="995" y="8607"/>
                  <a:pt x="1431" y="8774"/>
                  <a:pt x="1868" y="8774"/>
                </a:cubicBezTo>
                <a:cubicBezTo>
                  <a:pt x="2301" y="8774"/>
                  <a:pt x="2734" y="8609"/>
                  <a:pt x="3065" y="8280"/>
                </a:cubicBezTo>
                <a:lnTo>
                  <a:pt x="4554" y="6846"/>
                </a:lnTo>
                <a:lnTo>
                  <a:pt x="6042" y="8280"/>
                </a:lnTo>
                <a:cubicBezTo>
                  <a:pt x="6373" y="8609"/>
                  <a:pt x="6806" y="8774"/>
                  <a:pt x="7239" y="8774"/>
                </a:cubicBezTo>
                <a:cubicBezTo>
                  <a:pt x="7675" y="8774"/>
                  <a:pt x="8111" y="8607"/>
                  <a:pt x="8443" y="8274"/>
                </a:cubicBezTo>
                <a:cubicBezTo>
                  <a:pt x="9104" y="7610"/>
                  <a:pt x="9104" y="6535"/>
                  <a:pt x="8440" y="5873"/>
                </a:cubicBezTo>
                <a:lnTo>
                  <a:pt x="6957" y="4388"/>
                </a:lnTo>
                <a:lnTo>
                  <a:pt x="8440" y="2902"/>
                </a:lnTo>
                <a:cubicBezTo>
                  <a:pt x="8760" y="2585"/>
                  <a:pt x="8938" y="2153"/>
                  <a:pt x="8938" y="1703"/>
                </a:cubicBezTo>
                <a:cubicBezTo>
                  <a:pt x="8938" y="1018"/>
                  <a:pt x="8524" y="399"/>
                  <a:pt x="7893" y="133"/>
                </a:cubicBezTo>
                <a:cubicBezTo>
                  <a:pt x="7682" y="46"/>
                  <a:pt x="7460" y="3"/>
                  <a:pt x="7239" y="3"/>
                </a:cubicBezTo>
                <a:cubicBezTo>
                  <a:pt x="6799" y="3"/>
                  <a:pt x="6366" y="174"/>
                  <a:pt x="6042" y="496"/>
                </a:cubicBezTo>
                <a:lnTo>
                  <a:pt x="4554" y="1930"/>
                </a:lnTo>
                <a:lnTo>
                  <a:pt x="3065" y="496"/>
                </a:lnTo>
                <a:cubicBezTo>
                  <a:pt x="2733" y="165"/>
                  <a:pt x="2299" y="0"/>
                  <a:pt x="18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1"/>
          <p:cNvSpPr txBox="1"/>
          <p:nvPr/>
        </p:nvSpPr>
        <p:spPr>
          <a:xfrm flipH="1">
            <a:off x="5645925" y="1772358"/>
            <a:ext cx="2163227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es-PE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MAINTENANCE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81" name="Google Shape;381;p21"/>
          <p:cNvSpPr txBox="1"/>
          <p:nvPr/>
        </p:nvSpPr>
        <p:spPr>
          <a:xfrm flipH="1">
            <a:off x="6006064" y="2339448"/>
            <a:ext cx="2433705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es-PE" sz="1100" dirty="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VIRTUALIZATION PROPOSAL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82" name="Google Shape;382;p21"/>
          <p:cNvSpPr txBox="1"/>
          <p:nvPr/>
        </p:nvSpPr>
        <p:spPr>
          <a:xfrm flipH="1">
            <a:off x="6006064" y="2926727"/>
            <a:ext cx="2433705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es-PE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VIRTUALIZATION PROPOSAL</a:t>
            </a:r>
            <a:endParaRPr lang="es-PE" sz="1100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383" name="Google Shape;383;p21"/>
          <p:cNvSpPr txBox="1"/>
          <p:nvPr/>
        </p:nvSpPr>
        <p:spPr>
          <a:xfrm flipH="1">
            <a:off x="5901954" y="1271390"/>
            <a:ext cx="1953079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es-PE" sz="1100">
                <a:solidFill>
                  <a:schemeClr val="dk1"/>
                </a:solidFill>
                <a:latin typeface="Antic"/>
                <a:ea typeface="Antic"/>
                <a:cs typeface="Antic"/>
                <a:sym typeface="Antic"/>
              </a:rPr>
              <a:t>IMMEDIATE ACTION 2021</a:t>
            </a:r>
            <a:endParaRPr sz="1100" b="0" i="0" u="none" strike="noStrike" cap="none" dirty="0">
              <a:solidFill>
                <a:schemeClr val="dk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"/>
          <p:cNvSpPr/>
          <p:nvPr/>
        </p:nvSpPr>
        <p:spPr>
          <a:xfrm>
            <a:off x="898500" y="2854675"/>
            <a:ext cx="2967900" cy="1299000"/>
          </a:xfrm>
          <a:prstGeom prst="roundRect">
            <a:avLst>
              <a:gd name="adj" fmla="val 19640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>
            <a:off x="5041522" y="2854675"/>
            <a:ext cx="3129600" cy="1299000"/>
          </a:xfrm>
          <a:prstGeom prst="roundRect">
            <a:avLst>
              <a:gd name="adj" fmla="val 24041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>
            <a:off x="5035149" y="1316500"/>
            <a:ext cx="3129600" cy="1299000"/>
          </a:xfrm>
          <a:prstGeom prst="roundRect">
            <a:avLst>
              <a:gd name="adj" fmla="val 22569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2"/>
          <p:cNvSpPr/>
          <p:nvPr/>
        </p:nvSpPr>
        <p:spPr>
          <a:xfrm>
            <a:off x="898500" y="1335350"/>
            <a:ext cx="2967900" cy="1299000"/>
          </a:xfrm>
          <a:prstGeom prst="roundRect">
            <a:avLst>
              <a:gd name="adj" fmla="val 14732"/>
            </a:avLst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2"/>
          <p:cNvSpPr/>
          <p:nvPr/>
        </p:nvSpPr>
        <p:spPr>
          <a:xfrm>
            <a:off x="971550" y="2950150"/>
            <a:ext cx="2829000" cy="1114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2"/>
          <p:cNvSpPr/>
          <p:nvPr/>
        </p:nvSpPr>
        <p:spPr>
          <a:xfrm>
            <a:off x="5114925" y="1419225"/>
            <a:ext cx="2967900" cy="1114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2"/>
          <p:cNvSpPr/>
          <p:nvPr/>
        </p:nvSpPr>
        <p:spPr>
          <a:xfrm>
            <a:off x="5114925" y="2946925"/>
            <a:ext cx="2967900" cy="1114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2"/>
          <p:cNvSpPr/>
          <p:nvPr/>
        </p:nvSpPr>
        <p:spPr>
          <a:xfrm>
            <a:off x="971550" y="1419225"/>
            <a:ext cx="2829000" cy="1114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2"/>
          <p:cNvSpPr/>
          <p:nvPr/>
        </p:nvSpPr>
        <p:spPr>
          <a:xfrm>
            <a:off x="3466500" y="3216689"/>
            <a:ext cx="581400" cy="581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2"/>
          <p:cNvSpPr/>
          <p:nvPr/>
        </p:nvSpPr>
        <p:spPr>
          <a:xfrm>
            <a:off x="3466500" y="1657325"/>
            <a:ext cx="581400" cy="581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2"/>
          <p:cNvSpPr txBox="1">
            <a:spLocks noGrp="1"/>
          </p:cNvSpPr>
          <p:nvPr>
            <p:ph type="ctrTitle"/>
          </p:nvPr>
        </p:nvSpPr>
        <p:spPr>
          <a:xfrm>
            <a:off x="5145519" y="-105099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PE" dirty="0"/>
              <a:t>BICENTENNIAL PLAN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99" name="Google Shape;399;p22"/>
          <p:cNvSpPr txBox="1">
            <a:spLocks noGrp="1"/>
          </p:cNvSpPr>
          <p:nvPr>
            <p:ph type="ctrTitle" idx="4294967295"/>
          </p:nvPr>
        </p:nvSpPr>
        <p:spPr>
          <a:xfrm>
            <a:off x="0" y="1581150"/>
            <a:ext cx="16764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s-ES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CONTEST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2"/>
          <p:cNvSpPr txBox="1">
            <a:spLocks noGrp="1"/>
          </p:cNvSpPr>
          <p:nvPr>
            <p:ph type="ctrTitle" idx="4294967295"/>
          </p:nvPr>
        </p:nvSpPr>
        <p:spPr>
          <a:xfrm>
            <a:off x="7265988" y="1482725"/>
            <a:ext cx="1878012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600"/>
            </a:pPr>
            <a:r>
              <a:rPr lang="es-ES" sz="1600" b="1" dirty="0"/>
              <a:t>URBAN ART GALLERY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2"/>
          <p:cNvSpPr txBox="1">
            <a:spLocks noGrp="1"/>
          </p:cNvSpPr>
          <p:nvPr>
            <p:ph type="ctrTitle" idx="4294967295"/>
          </p:nvPr>
        </p:nvSpPr>
        <p:spPr>
          <a:xfrm>
            <a:off x="7267575" y="3121025"/>
            <a:ext cx="1876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s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MACROMURAL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2"/>
          <p:cNvSpPr txBox="1">
            <a:spLocks noGrp="1"/>
          </p:cNvSpPr>
          <p:nvPr>
            <p:ph type="ctrTitle" idx="4294967295"/>
          </p:nvPr>
        </p:nvSpPr>
        <p:spPr>
          <a:xfrm>
            <a:off x="0" y="3067050"/>
            <a:ext cx="1625600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s-ES" sz="16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SITE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2"/>
          <p:cNvCxnSpPr/>
          <p:nvPr/>
        </p:nvCxnSpPr>
        <p:spPr>
          <a:xfrm>
            <a:off x="6825846" y="832650"/>
            <a:ext cx="1695300" cy="0"/>
          </a:xfrm>
          <a:prstGeom prst="straightConnector1">
            <a:avLst/>
          </a:prstGeom>
          <a:noFill/>
          <a:ln w="28575" cap="flat" cmpd="sng">
            <a:solidFill>
              <a:srgbClr val="D0CECE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04" name="Google Shape;404;p22"/>
          <p:cNvSpPr/>
          <p:nvPr/>
        </p:nvSpPr>
        <p:spPr>
          <a:xfrm>
            <a:off x="4866675" y="3216689"/>
            <a:ext cx="581400" cy="581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2"/>
          <p:cNvSpPr/>
          <p:nvPr/>
        </p:nvSpPr>
        <p:spPr>
          <a:xfrm>
            <a:off x="4866675" y="1657325"/>
            <a:ext cx="581400" cy="581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8B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22"/>
          <p:cNvGrpSpPr/>
          <p:nvPr/>
        </p:nvGrpSpPr>
        <p:grpSpPr>
          <a:xfrm>
            <a:off x="3575527" y="3325261"/>
            <a:ext cx="363333" cy="364300"/>
            <a:chOff x="1197125" y="238125"/>
            <a:chExt cx="5205350" cy="5219200"/>
          </a:xfrm>
        </p:grpSpPr>
        <p:sp>
          <p:nvSpPr>
            <p:cNvPr id="407" name="Google Shape;407;p22"/>
            <p:cNvSpPr/>
            <p:nvPr/>
          </p:nvSpPr>
          <p:spPr>
            <a:xfrm>
              <a:off x="5619575" y="2170025"/>
              <a:ext cx="406150" cy="406150"/>
            </a:xfrm>
            <a:custGeom>
              <a:avLst/>
              <a:gdLst/>
              <a:ahLst/>
              <a:cxnLst/>
              <a:rect l="l" t="t" r="r" b="b"/>
              <a:pathLst>
                <a:path w="16246" h="16246" extrusionOk="0">
                  <a:moveTo>
                    <a:pt x="8123" y="6100"/>
                  </a:moveTo>
                  <a:cubicBezTo>
                    <a:pt x="9232" y="6100"/>
                    <a:pt x="10145" y="7014"/>
                    <a:pt x="10145" y="8123"/>
                  </a:cubicBezTo>
                  <a:cubicBezTo>
                    <a:pt x="10145" y="9265"/>
                    <a:pt x="9232" y="10178"/>
                    <a:pt x="8123" y="10178"/>
                  </a:cubicBezTo>
                  <a:cubicBezTo>
                    <a:pt x="6981" y="10178"/>
                    <a:pt x="6068" y="9265"/>
                    <a:pt x="6068" y="8123"/>
                  </a:cubicBezTo>
                  <a:cubicBezTo>
                    <a:pt x="6068" y="7014"/>
                    <a:pt x="6981" y="6100"/>
                    <a:pt x="8123" y="6100"/>
                  </a:cubicBezTo>
                  <a:close/>
                  <a:moveTo>
                    <a:pt x="8123" y="0"/>
                  </a:moveTo>
                  <a:cubicBezTo>
                    <a:pt x="3621" y="0"/>
                    <a:pt x="0" y="3654"/>
                    <a:pt x="0" y="8123"/>
                  </a:cubicBezTo>
                  <a:cubicBezTo>
                    <a:pt x="0" y="12592"/>
                    <a:pt x="3621" y="16245"/>
                    <a:pt x="8123" y="16245"/>
                  </a:cubicBezTo>
                  <a:cubicBezTo>
                    <a:pt x="12592" y="16245"/>
                    <a:pt x="16245" y="12592"/>
                    <a:pt x="16245" y="8123"/>
                  </a:cubicBezTo>
                  <a:cubicBezTo>
                    <a:pt x="16245" y="3654"/>
                    <a:pt x="12592" y="0"/>
                    <a:pt x="8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99300" y="1650550"/>
              <a:ext cx="406125" cy="406150"/>
            </a:xfrm>
            <a:custGeom>
              <a:avLst/>
              <a:gdLst/>
              <a:ahLst/>
              <a:cxnLst/>
              <a:rect l="l" t="t" r="r" b="b"/>
              <a:pathLst>
                <a:path w="16245" h="16246" extrusionOk="0">
                  <a:moveTo>
                    <a:pt x="8122" y="6068"/>
                  </a:moveTo>
                  <a:cubicBezTo>
                    <a:pt x="9264" y="6068"/>
                    <a:pt x="10177" y="6981"/>
                    <a:pt x="10177" y="8123"/>
                  </a:cubicBezTo>
                  <a:cubicBezTo>
                    <a:pt x="10177" y="9232"/>
                    <a:pt x="9264" y="10145"/>
                    <a:pt x="8122" y="10145"/>
                  </a:cubicBezTo>
                  <a:cubicBezTo>
                    <a:pt x="7013" y="10145"/>
                    <a:pt x="6100" y="9232"/>
                    <a:pt x="6100" y="8123"/>
                  </a:cubicBezTo>
                  <a:cubicBezTo>
                    <a:pt x="6100" y="6981"/>
                    <a:pt x="7013" y="6068"/>
                    <a:pt x="8122" y="6068"/>
                  </a:cubicBezTo>
                  <a:close/>
                  <a:moveTo>
                    <a:pt x="8122" y="1"/>
                  </a:moveTo>
                  <a:cubicBezTo>
                    <a:pt x="3653" y="1"/>
                    <a:pt x="0" y="3621"/>
                    <a:pt x="0" y="8123"/>
                  </a:cubicBezTo>
                  <a:cubicBezTo>
                    <a:pt x="0" y="12592"/>
                    <a:pt x="3653" y="16245"/>
                    <a:pt x="8122" y="16245"/>
                  </a:cubicBezTo>
                  <a:cubicBezTo>
                    <a:pt x="12624" y="16245"/>
                    <a:pt x="16245" y="12592"/>
                    <a:pt x="16245" y="8123"/>
                  </a:cubicBezTo>
                  <a:cubicBezTo>
                    <a:pt x="16245" y="3621"/>
                    <a:pt x="12624" y="1"/>
                    <a:pt x="8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099300" y="2671550"/>
              <a:ext cx="406125" cy="406150"/>
            </a:xfrm>
            <a:custGeom>
              <a:avLst/>
              <a:gdLst/>
              <a:ahLst/>
              <a:cxnLst/>
              <a:rect l="l" t="t" r="r" b="b"/>
              <a:pathLst>
                <a:path w="16245" h="16246" extrusionOk="0">
                  <a:moveTo>
                    <a:pt x="8122" y="6068"/>
                  </a:moveTo>
                  <a:cubicBezTo>
                    <a:pt x="9264" y="6068"/>
                    <a:pt x="10177" y="6981"/>
                    <a:pt x="10177" y="8123"/>
                  </a:cubicBezTo>
                  <a:cubicBezTo>
                    <a:pt x="10177" y="9232"/>
                    <a:pt x="9264" y="10145"/>
                    <a:pt x="8122" y="10145"/>
                  </a:cubicBezTo>
                  <a:cubicBezTo>
                    <a:pt x="7013" y="10145"/>
                    <a:pt x="6100" y="9232"/>
                    <a:pt x="6100" y="8123"/>
                  </a:cubicBezTo>
                  <a:cubicBezTo>
                    <a:pt x="6100" y="6981"/>
                    <a:pt x="7013" y="6068"/>
                    <a:pt x="8122" y="6068"/>
                  </a:cubicBezTo>
                  <a:close/>
                  <a:moveTo>
                    <a:pt x="8122" y="1"/>
                  </a:moveTo>
                  <a:cubicBezTo>
                    <a:pt x="3653" y="1"/>
                    <a:pt x="0" y="3621"/>
                    <a:pt x="0" y="8123"/>
                  </a:cubicBezTo>
                  <a:cubicBezTo>
                    <a:pt x="0" y="12592"/>
                    <a:pt x="3653" y="16245"/>
                    <a:pt x="8122" y="16245"/>
                  </a:cubicBezTo>
                  <a:cubicBezTo>
                    <a:pt x="12624" y="16245"/>
                    <a:pt x="16245" y="12592"/>
                    <a:pt x="16245" y="8123"/>
                  </a:cubicBezTo>
                  <a:cubicBezTo>
                    <a:pt x="16245" y="3621"/>
                    <a:pt x="12624" y="1"/>
                    <a:pt x="8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1197125" y="772150"/>
              <a:ext cx="5205350" cy="4685175"/>
            </a:xfrm>
            <a:custGeom>
              <a:avLst/>
              <a:gdLst/>
              <a:ahLst/>
              <a:cxnLst/>
              <a:rect l="l" t="t" r="r" b="b"/>
              <a:pathLst>
                <a:path w="208214" h="187407" extrusionOk="0">
                  <a:moveTo>
                    <a:pt x="164672" y="28373"/>
                  </a:moveTo>
                  <a:cubicBezTo>
                    <a:pt x="168940" y="28373"/>
                    <a:pt x="172937" y="29964"/>
                    <a:pt x="175985" y="32918"/>
                  </a:cubicBezTo>
                  <a:cubicBezTo>
                    <a:pt x="179214" y="36017"/>
                    <a:pt x="180976" y="40193"/>
                    <a:pt x="181009" y="44662"/>
                  </a:cubicBezTo>
                  <a:cubicBezTo>
                    <a:pt x="181009" y="44694"/>
                    <a:pt x="181009" y="44727"/>
                    <a:pt x="181009" y="44759"/>
                  </a:cubicBezTo>
                  <a:cubicBezTo>
                    <a:pt x="180976" y="45608"/>
                    <a:pt x="181335" y="46423"/>
                    <a:pt x="181987" y="47010"/>
                  </a:cubicBezTo>
                  <a:cubicBezTo>
                    <a:pt x="182528" y="47523"/>
                    <a:pt x="183243" y="47812"/>
                    <a:pt x="183980" y="47812"/>
                  </a:cubicBezTo>
                  <a:cubicBezTo>
                    <a:pt x="184088" y="47812"/>
                    <a:pt x="184195" y="47806"/>
                    <a:pt x="184303" y="47793"/>
                  </a:cubicBezTo>
                  <a:cubicBezTo>
                    <a:pt x="184858" y="47760"/>
                    <a:pt x="185347" y="47728"/>
                    <a:pt x="185804" y="47728"/>
                  </a:cubicBezTo>
                  <a:cubicBezTo>
                    <a:pt x="194807" y="47728"/>
                    <a:pt x="202114" y="55035"/>
                    <a:pt x="202114" y="64038"/>
                  </a:cubicBezTo>
                  <a:cubicBezTo>
                    <a:pt x="202114" y="73041"/>
                    <a:pt x="194807" y="80348"/>
                    <a:pt x="185804" y="80348"/>
                  </a:cubicBezTo>
                  <a:cubicBezTo>
                    <a:pt x="185347" y="80348"/>
                    <a:pt x="184858" y="80348"/>
                    <a:pt x="184303" y="80282"/>
                  </a:cubicBezTo>
                  <a:cubicBezTo>
                    <a:pt x="184225" y="80276"/>
                    <a:pt x="184147" y="80274"/>
                    <a:pt x="184069" y="80274"/>
                  </a:cubicBezTo>
                  <a:cubicBezTo>
                    <a:pt x="183301" y="80274"/>
                    <a:pt x="182550" y="80562"/>
                    <a:pt x="181987" y="81065"/>
                  </a:cubicBezTo>
                  <a:cubicBezTo>
                    <a:pt x="181335" y="81653"/>
                    <a:pt x="180976" y="82468"/>
                    <a:pt x="181009" y="83349"/>
                  </a:cubicBezTo>
                  <a:cubicBezTo>
                    <a:pt x="181009" y="83349"/>
                    <a:pt x="181009" y="83414"/>
                    <a:pt x="181009" y="83447"/>
                  </a:cubicBezTo>
                  <a:cubicBezTo>
                    <a:pt x="180976" y="87883"/>
                    <a:pt x="179214" y="92058"/>
                    <a:pt x="175985" y="95157"/>
                  </a:cubicBezTo>
                  <a:cubicBezTo>
                    <a:pt x="172937" y="98112"/>
                    <a:pt x="168940" y="99703"/>
                    <a:pt x="164672" y="99703"/>
                  </a:cubicBezTo>
                  <a:cubicBezTo>
                    <a:pt x="164464" y="99703"/>
                    <a:pt x="164255" y="99699"/>
                    <a:pt x="164046" y="99691"/>
                  </a:cubicBezTo>
                  <a:cubicBezTo>
                    <a:pt x="155793" y="99398"/>
                    <a:pt x="148911" y="92678"/>
                    <a:pt x="148389" y="84458"/>
                  </a:cubicBezTo>
                  <a:cubicBezTo>
                    <a:pt x="148160" y="80641"/>
                    <a:pt x="149204" y="76988"/>
                    <a:pt x="151422" y="73922"/>
                  </a:cubicBezTo>
                  <a:cubicBezTo>
                    <a:pt x="152075" y="72976"/>
                    <a:pt x="152173" y="71769"/>
                    <a:pt x="151651" y="70757"/>
                  </a:cubicBezTo>
                  <a:cubicBezTo>
                    <a:pt x="151129" y="69746"/>
                    <a:pt x="150085" y="69094"/>
                    <a:pt x="148943" y="69094"/>
                  </a:cubicBezTo>
                  <a:lnTo>
                    <a:pt x="90652" y="69094"/>
                  </a:lnTo>
                  <a:cubicBezTo>
                    <a:pt x="88988" y="69094"/>
                    <a:pt x="87618" y="70464"/>
                    <a:pt x="87618" y="72128"/>
                  </a:cubicBezTo>
                  <a:lnTo>
                    <a:pt x="87618" y="81033"/>
                  </a:lnTo>
                  <a:lnTo>
                    <a:pt x="79952" y="81033"/>
                  </a:lnTo>
                  <a:lnTo>
                    <a:pt x="79952" y="77640"/>
                  </a:lnTo>
                  <a:cubicBezTo>
                    <a:pt x="79952" y="75944"/>
                    <a:pt x="78582" y="74574"/>
                    <a:pt x="76919" y="74574"/>
                  </a:cubicBezTo>
                  <a:lnTo>
                    <a:pt x="69775" y="74574"/>
                  </a:lnTo>
                  <a:cubicBezTo>
                    <a:pt x="65469" y="74574"/>
                    <a:pt x="61979" y="71084"/>
                    <a:pt x="61979" y="66778"/>
                  </a:cubicBezTo>
                  <a:cubicBezTo>
                    <a:pt x="61979" y="62472"/>
                    <a:pt x="65469" y="58982"/>
                    <a:pt x="69775" y="58982"/>
                  </a:cubicBezTo>
                  <a:lnTo>
                    <a:pt x="148943" y="58982"/>
                  </a:lnTo>
                  <a:cubicBezTo>
                    <a:pt x="150085" y="58982"/>
                    <a:pt x="151129" y="58362"/>
                    <a:pt x="151651" y="57318"/>
                  </a:cubicBezTo>
                  <a:cubicBezTo>
                    <a:pt x="152173" y="56307"/>
                    <a:pt x="152075" y="55100"/>
                    <a:pt x="151422" y="54187"/>
                  </a:cubicBezTo>
                  <a:cubicBezTo>
                    <a:pt x="149204" y="51088"/>
                    <a:pt x="148160" y="47434"/>
                    <a:pt x="148389" y="43650"/>
                  </a:cubicBezTo>
                  <a:cubicBezTo>
                    <a:pt x="148911" y="35398"/>
                    <a:pt x="155793" y="28678"/>
                    <a:pt x="164046" y="28384"/>
                  </a:cubicBezTo>
                  <a:cubicBezTo>
                    <a:pt x="164255" y="28377"/>
                    <a:pt x="164464" y="28373"/>
                    <a:pt x="164672" y="28373"/>
                  </a:cubicBezTo>
                  <a:close/>
                  <a:moveTo>
                    <a:pt x="79789" y="139357"/>
                  </a:moveTo>
                  <a:lnTo>
                    <a:pt x="79789" y="147088"/>
                  </a:lnTo>
                  <a:lnTo>
                    <a:pt x="79789" y="154819"/>
                  </a:lnTo>
                  <a:lnTo>
                    <a:pt x="43809" y="154819"/>
                  </a:lnTo>
                  <a:lnTo>
                    <a:pt x="43809" y="147088"/>
                  </a:lnTo>
                  <a:lnTo>
                    <a:pt x="43809" y="139357"/>
                  </a:lnTo>
                  <a:close/>
                  <a:moveTo>
                    <a:pt x="79789" y="160919"/>
                  </a:moveTo>
                  <a:lnTo>
                    <a:pt x="79789" y="171096"/>
                  </a:lnTo>
                  <a:cubicBezTo>
                    <a:pt x="79789" y="176739"/>
                    <a:pt x="75190" y="181339"/>
                    <a:pt x="69547" y="181339"/>
                  </a:cubicBezTo>
                  <a:lnTo>
                    <a:pt x="54052" y="181339"/>
                  </a:lnTo>
                  <a:cubicBezTo>
                    <a:pt x="48409" y="181339"/>
                    <a:pt x="43809" y="176739"/>
                    <a:pt x="43809" y="171096"/>
                  </a:cubicBezTo>
                  <a:lnTo>
                    <a:pt x="43809" y="160919"/>
                  </a:lnTo>
                  <a:close/>
                  <a:moveTo>
                    <a:pt x="62251" y="1"/>
                  </a:moveTo>
                  <a:cubicBezTo>
                    <a:pt x="48658" y="1"/>
                    <a:pt x="35172" y="4621"/>
                    <a:pt x="24270" y="13118"/>
                  </a:cubicBezTo>
                  <a:cubicBezTo>
                    <a:pt x="13342" y="21632"/>
                    <a:pt x="5448" y="33538"/>
                    <a:pt x="2023" y="46717"/>
                  </a:cubicBezTo>
                  <a:cubicBezTo>
                    <a:pt x="1599" y="48348"/>
                    <a:pt x="2578" y="50011"/>
                    <a:pt x="4176" y="50435"/>
                  </a:cubicBezTo>
                  <a:cubicBezTo>
                    <a:pt x="4434" y="50502"/>
                    <a:pt x="4692" y="50534"/>
                    <a:pt x="4946" y="50534"/>
                  </a:cubicBezTo>
                  <a:cubicBezTo>
                    <a:pt x="6302" y="50534"/>
                    <a:pt x="7538" y="49623"/>
                    <a:pt x="7895" y="48250"/>
                  </a:cubicBezTo>
                  <a:cubicBezTo>
                    <a:pt x="14289" y="23737"/>
                    <a:pt x="37055" y="6100"/>
                    <a:pt x="62136" y="6100"/>
                  </a:cubicBezTo>
                  <a:cubicBezTo>
                    <a:pt x="62388" y="6100"/>
                    <a:pt x="62640" y="6101"/>
                    <a:pt x="62892" y="6105"/>
                  </a:cubicBezTo>
                  <a:cubicBezTo>
                    <a:pt x="90195" y="6431"/>
                    <a:pt x="112996" y="26068"/>
                    <a:pt x="117400" y="52914"/>
                  </a:cubicBezTo>
                  <a:lnTo>
                    <a:pt x="69775" y="52914"/>
                  </a:lnTo>
                  <a:cubicBezTo>
                    <a:pt x="62109" y="52914"/>
                    <a:pt x="55879" y="59145"/>
                    <a:pt x="55879" y="66778"/>
                  </a:cubicBezTo>
                  <a:cubicBezTo>
                    <a:pt x="55879" y="74444"/>
                    <a:pt x="62109" y="80674"/>
                    <a:pt x="69775" y="80674"/>
                  </a:cubicBezTo>
                  <a:lnTo>
                    <a:pt x="73885" y="80674"/>
                  </a:lnTo>
                  <a:lnTo>
                    <a:pt x="73885" y="84099"/>
                  </a:lnTo>
                  <a:cubicBezTo>
                    <a:pt x="73885" y="85763"/>
                    <a:pt x="75222" y="87133"/>
                    <a:pt x="76919" y="87133"/>
                  </a:cubicBezTo>
                  <a:lnTo>
                    <a:pt x="90652" y="87133"/>
                  </a:lnTo>
                  <a:cubicBezTo>
                    <a:pt x="92348" y="87133"/>
                    <a:pt x="93685" y="85763"/>
                    <a:pt x="93685" y="84099"/>
                  </a:cubicBezTo>
                  <a:lnTo>
                    <a:pt x="93685" y="75194"/>
                  </a:lnTo>
                  <a:lnTo>
                    <a:pt x="116617" y="75194"/>
                  </a:lnTo>
                  <a:cubicBezTo>
                    <a:pt x="112311" y="93135"/>
                    <a:pt x="99231" y="108042"/>
                    <a:pt x="81746" y="114599"/>
                  </a:cubicBezTo>
                  <a:cubicBezTo>
                    <a:pt x="80572" y="115023"/>
                    <a:pt x="79789" y="116164"/>
                    <a:pt x="79789" y="117437"/>
                  </a:cubicBezTo>
                  <a:lnTo>
                    <a:pt x="79789" y="133290"/>
                  </a:lnTo>
                  <a:lnTo>
                    <a:pt x="43809" y="133290"/>
                  </a:lnTo>
                  <a:lnTo>
                    <a:pt x="43809" y="117176"/>
                  </a:lnTo>
                  <a:cubicBezTo>
                    <a:pt x="43809" y="115936"/>
                    <a:pt x="43027" y="114794"/>
                    <a:pt x="41852" y="114338"/>
                  </a:cubicBezTo>
                  <a:cubicBezTo>
                    <a:pt x="20421" y="106020"/>
                    <a:pt x="6068" y="84980"/>
                    <a:pt x="6133" y="61983"/>
                  </a:cubicBezTo>
                  <a:cubicBezTo>
                    <a:pt x="6133" y="60287"/>
                    <a:pt x="4763" y="58916"/>
                    <a:pt x="3100" y="58916"/>
                  </a:cubicBezTo>
                  <a:lnTo>
                    <a:pt x="3067" y="58916"/>
                  </a:lnTo>
                  <a:cubicBezTo>
                    <a:pt x="1404" y="58916"/>
                    <a:pt x="34" y="60287"/>
                    <a:pt x="34" y="61950"/>
                  </a:cubicBezTo>
                  <a:cubicBezTo>
                    <a:pt x="1" y="74770"/>
                    <a:pt x="3850" y="87035"/>
                    <a:pt x="11124" y="97506"/>
                  </a:cubicBezTo>
                  <a:cubicBezTo>
                    <a:pt x="17844" y="107161"/>
                    <a:pt x="27010" y="114631"/>
                    <a:pt x="37710" y="119231"/>
                  </a:cubicBezTo>
                  <a:lnTo>
                    <a:pt x="37710" y="136323"/>
                  </a:lnTo>
                  <a:lnTo>
                    <a:pt x="37710" y="147088"/>
                  </a:lnTo>
                  <a:lnTo>
                    <a:pt x="37710" y="157853"/>
                  </a:lnTo>
                  <a:lnTo>
                    <a:pt x="37710" y="171096"/>
                  </a:lnTo>
                  <a:cubicBezTo>
                    <a:pt x="37710" y="180099"/>
                    <a:pt x="45049" y="187406"/>
                    <a:pt x="54052" y="187406"/>
                  </a:cubicBezTo>
                  <a:lnTo>
                    <a:pt x="69547" y="187406"/>
                  </a:lnTo>
                  <a:cubicBezTo>
                    <a:pt x="78550" y="187406"/>
                    <a:pt x="85856" y="180099"/>
                    <a:pt x="85856" y="171096"/>
                  </a:cubicBezTo>
                  <a:lnTo>
                    <a:pt x="85856" y="157853"/>
                  </a:lnTo>
                  <a:lnTo>
                    <a:pt x="85856" y="147088"/>
                  </a:lnTo>
                  <a:lnTo>
                    <a:pt x="85856" y="136323"/>
                  </a:lnTo>
                  <a:lnTo>
                    <a:pt x="85856" y="119492"/>
                  </a:lnTo>
                  <a:cubicBezTo>
                    <a:pt x="104678" y="111728"/>
                    <a:pt x="118574" y="95027"/>
                    <a:pt x="122847" y="75194"/>
                  </a:cubicBezTo>
                  <a:lnTo>
                    <a:pt x="143822" y="75194"/>
                  </a:lnTo>
                  <a:cubicBezTo>
                    <a:pt x="142648" y="78195"/>
                    <a:pt x="142126" y="81457"/>
                    <a:pt x="142321" y="84817"/>
                  </a:cubicBezTo>
                  <a:cubicBezTo>
                    <a:pt x="143039" y="96136"/>
                    <a:pt x="152466" y="105367"/>
                    <a:pt x="163818" y="105791"/>
                  </a:cubicBezTo>
                  <a:lnTo>
                    <a:pt x="164699" y="105791"/>
                  </a:lnTo>
                  <a:cubicBezTo>
                    <a:pt x="170505" y="105791"/>
                    <a:pt x="176018" y="103606"/>
                    <a:pt x="180226" y="99528"/>
                  </a:cubicBezTo>
                  <a:cubicBezTo>
                    <a:pt x="183912" y="95973"/>
                    <a:pt x="186228" y="91406"/>
                    <a:pt x="186880" y="86415"/>
                  </a:cubicBezTo>
                  <a:cubicBezTo>
                    <a:pt x="198721" y="85860"/>
                    <a:pt x="208214" y="76042"/>
                    <a:pt x="208214" y="64038"/>
                  </a:cubicBezTo>
                  <a:cubicBezTo>
                    <a:pt x="208214" y="52066"/>
                    <a:pt x="198721" y="42215"/>
                    <a:pt x="186880" y="41661"/>
                  </a:cubicBezTo>
                  <a:cubicBezTo>
                    <a:pt x="186228" y="36702"/>
                    <a:pt x="183912" y="32103"/>
                    <a:pt x="180226" y="28547"/>
                  </a:cubicBezTo>
                  <a:cubicBezTo>
                    <a:pt x="175997" y="24506"/>
                    <a:pt x="170524" y="22301"/>
                    <a:pt x="164682" y="22301"/>
                  </a:cubicBezTo>
                  <a:cubicBezTo>
                    <a:pt x="164395" y="22301"/>
                    <a:pt x="164107" y="22306"/>
                    <a:pt x="163818" y="22317"/>
                  </a:cubicBezTo>
                  <a:cubicBezTo>
                    <a:pt x="152466" y="22741"/>
                    <a:pt x="143039" y="31940"/>
                    <a:pt x="142321" y="43259"/>
                  </a:cubicBezTo>
                  <a:cubicBezTo>
                    <a:pt x="142126" y="46619"/>
                    <a:pt x="142648" y="49881"/>
                    <a:pt x="143822" y="52914"/>
                  </a:cubicBezTo>
                  <a:lnTo>
                    <a:pt x="123565" y="52914"/>
                  </a:lnTo>
                  <a:cubicBezTo>
                    <a:pt x="123565" y="52882"/>
                    <a:pt x="123565" y="52882"/>
                    <a:pt x="123565" y="52849"/>
                  </a:cubicBezTo>
                  <a:cubicBezTo>
                    <a:pt x="121412" y="38431"/>
                    <a:pt x="114138" y="25155"/>
                    <a:pt x="103145" y="15467"/>
                  </a:cubicBezTo>
                  <a:cubicBezTo>
                    <a:pt x="92022" y="5681"/>
                    <a:pt x="77767" y="201"/>
                    <a:pt x="62957" y="5"/>
                  </a:cubicBezTo>
                  <a:cubicBezTo>
                    <a:pt x="62722" y="2"/>
                    <a:pt x="62486" y="1"/>
                    <a:pt x="62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2707425" y="238125"/>
              <a:ext cx="152525" cy="381675"/>
            </a:xfrm>
            <a:custGeom>
              <a:avLst/>
              <a:gdLst/>
              <a:ahLst/>
              <a:cxnLst/>
              <a:rect l="l" t="t" r="r" b="b"/>
              <a:pathLst>
                <a:path w="6101" h="15267" extrusionOk="0">
                  <a:moveTo>
                    <a:pt x="3035" y="0"/>
                  </a:moveTo>
                  <a:cubicBezTo>
                    <a:pt x="1371" y="0"/>
                    <a:pt x="1" y="1370"/>
                    <a:pt x="1" y="3034"/>
                  </a:cubicBezTo>
                  <a:lnTo>
                    <a:pt x="1" y="12200"/>
                  </a:lnTo>
                  <a:cubicBezTo>
                    <a:pt x="1" y="13896"/>
                    <a:pt x="1371" y="15266"/>
                    <a:pt x="3035" y="15266"/>
                  </a:cubicBezTo>
                  <a:cubicBezTo>
                    <a:pt x="4731" y="15266"/>
                    <a:pt x="6101" y="13896"/>
                    <a:pt x="6101" y="12200"/>
                  </a:cubicBezTo>
                  <a:lnTo>
                    <a:pt x="6101" y="3034"/>
                  </a:lnTo>
                  <a:cubicBezTo>
                    <a:pt x="6101" y="1370"/>
                    <a:pt x="4731" y="0"/>
                    <a:pt x="3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1527425" y="624250"/>
              <a:ext cx="239775" cy="370675"/>
            </a:xfrm>
            <a:custGeom>
              <a:avLst/>
              <a:gdLst/>
              <a:ahLst/>
              <a:cxnLst/>
              <a:rect l="l" t="t" r="r" b="b"/>
              <a:pathLst>
                <a:path w="9591" h="14827" extrusionOk="0">
                  <a:moveTo>
                    <a:pt x="3399" y="0"/>
                  </a:moveTo>
                  <a:cubicBezTo>
                    <a:pt x="3095" y="0"/>
                    <a:pt x="2785" y="47"/>
                    <a:pt x="2479" y="147"/>
                  </a:cubicBezTo>
                  <a:cubicBezTo>
                    <a:pt x="881" y="669"/>
                    <a:pt x="0" y="2365"/>
                    <a:pt x="489" y="3964"/>
                  </a:cubicBezTo>
                  <a:lnTo>
                    <a:pt x="3262" y="12706"/>
                  </a:lnTo>
                  <a:cubicBezTo>
                    <a:pt x="3686" y="14011"/>
                    <a:pt x="4893" y="14826"/>
                    <a:pt x="6165" y="14826"/>
                  </a:cubicBezTo>
                  <a:cubicBezTo>
                    <a:pt x="6459" y="14826"/>
                    <a:pt x="6785" y="14794"/>
                    <a:pt x="7079" y="14696"/>
                  </a:cubicBezTo>
                  <a:cubicBezTo>
                    <a:pt x="8677" y="14174"/>
                    <a:pt x="9590" y="12478"/>
                    <a:pt x="9068" y="10879"/>
                  </a:cubicBezTo>
                  <a:lnTo>
                    <a:pt x="6296" y="2137"/>
                  </a:lnTo>
                  <a:cubicBezTo>
                    <a:pt x="5874" y="845"/>
                    <a:pt x="4684" y="0"/>
                    <a:pt x="3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793675" y="624250"/>
              <a:ext cx="239775" cy="370675"/>
            </a:xfrm>
            <a:custGeom>
              <a:avLst/>
              <a:gdLst/>
              <a:ahLst/>
              <a:cxnLst/>
              <a:rect l="l" t="t" r="r" b="b"/>
              <a:pathLst>
                <a:path w="9591" h="14827" extrusionOk="0">
                  <a:moveTo>
                    <a:pt x="6192" y="0"/>
                  </a:moveTo>
                  <a:cubicBezTo>
                    <a:pt x="4907" y="0"/>
                    <a:pt x="3717" y="845"/>
                    <a:pt x="3295" y="2137"/>
                  </a:cubicBezTo>
                  <a:lnTo>
                    <a:pt x="523" y="10879"/>
                  </a:lnTo>
                  <a:cubicBezTo>
                    <a:pt x="1" y="12478"/>
                    <a:pt x="914" y="14174"/>
                    <a:pt x="2512" y="14696"/>
                  </a:cubicBezTo>
                  <a:cubicBezTo>
                    <a:pt x="2806" y="14794"/>
                    <a:pt x="3132" y="14826"/>
                    <a:pt x="3426" y="14826"/>
                  </a:cubicBezTo>
                  <a:cubicBezTo>
                    <a:pt x="4698" y="14826"/>
                    <a:pt x="5905" y="14011"/>
                    <a:pt x="6329" y="12706"/>
                  </a:cubicBezTo>
                  <a:lnTo>
                    <a:pt x="9102" y="3964"/>
                  </a:lnTo>
                  <a:cubicBezTo>
                    <a:pt x="9591" y="2365"/>
                    <a:pt x="8710" y="669"/>
                    <a:pt x="7112" y="147"/>
                  </a:cubicBezTo>
                  <a:cubicBezTo>
                    <a:pt x="6806" y="47"/>
                    <a:pt x="6496" y="0"/>
                    <a:pt x="6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" name="Google Shape;414;p22"/>
          <p:cNvGrpSpPr/>
          <p:nvPr/>
        </p:nvGrpSpPr>
        <p:grpSpPr>
          <a:xfrm>
            <a:off x="4971347" y="1763588"/>
            <a:ext cx="368997" cy="368883"/>
            <a:chOff x="1190625" y="238925"/>
            <a:chExt cx="5219200" cy="5217575"/>
          </a:xfrm>
        </p:grpSpPr>
        <p:sp>
          <p:nvSpPr>
            <p:cNvPr id="415" name="Google Shape;415;p22"/>
            <p:cNvSpPr/>
            <p:nvPr/>
          </p:nvSpPr>
          <p:spPr>
            <a:xfrm>
              <a:off x="2950450" y="1998775"/>
              <a:ext cx="1699525" cy="1698700"/>
            </a:xfrm>
            <a:custGeom>
              <a:avLst/>
              <a:gdLst/>
              <a:ahLst/>
              <a:cxnLst/>
              <a:rect l="l" t="t" r="r" b="b"/>
              <a:pathLst>
                <a:path w="67981" h="67948" extrusionOk="0">
                  <a:moveTo>
                    <a:pt x="33991" y="6133"/>
                  </a:moveTo>
                  <a:cubicBezTo>
                    <a:pt x="49322" y="6133"/>
                    <a:pt x="61815" y="18626"/>
                    <a:pt x="61815" y="33990"/>
                  </a:cubicBezTo>
                  <a:cubicBezTo>
                    <a:pt x="61815" y="49322"/>
                    <a:pt x="49322" y="61815"/>
                    <a:pt x="33991" y="61815"/>
                  </a:cubicBezTo>
                  <a:cubicBezTo>
                    <a:pt x="18659" y="61815"/>
                    <a:pt x="6166" y="49322"/>
                    <a:pt x="6166" y="33990"/>
                  </a:cubicBezTo>
                  <a:cubicBezTo>
                    <a:pt x="6166" y="18626"/>
                    <a:pt x="18659" y="6133"/>
                    <a:pt x="33991" y="6133"/>
                  </a:cubicBezTo>
                  <a:close/>
                  <a:moveTo>
                    <a:pt x="33991" y="0"/>
                  </a:moveTo>
                  <a:cubicBezTo>
                    <a:pt x="15267" y="0"/>
                    <a:pt x="1" y="15234"/>
                    <a:pt x="1" y="33990"/>
                  </a:cubicBezTo>
                  <a:cubicBezTo>
                    <a:pt x="1" y="52714"/>
                    <a:pt x="15267" y="67947"/>
                    <a:pt x="33991" y="67947"/>
                  </a:cubicBezTo>
                  <a:cubicBezTo>
                    <a:pt x="52714" y="67947"/>
                    <a:pt x="67980" y="52714"/>
                    <a:pt x="67980" y="33990"/>
                  </a:cubicBezTo>
                  <a:cubicBezTo>
                    <a:pt x="67980" y="15234"/>
                    <a:pt x="52714" y="0"/>
                    <a:pt x="33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1190625" y="238925"/>
              <a:ext cx="5219200" cy="5217575"/>
            </a:xfrm>
            <a:custGeom>
              <a:avLst/>
              <a:gdLst/>
              <a:ahLst/>
              <a:cxnLst/>
              <a:rect l="l" t="t" r="r" b="b"/>
              <a:pathLst>
                <a:path w="208768" h="208703" extrusionOk="0">
                  <a:moveTo>
                    <a:pt x="35327" y="6133"/>
                  </a:moveTo>
                  <a:lnTo>
                    <a:pt x="35327" y="35295"/>
                  </a:lnTo>
                  <a:lnTo>
                    <a:pt x="6165" y="35295"/>
                  </a:lnTo>
                  <a:lnTo>
                    <a:pt x="6165" y="6133"/>
                  </a:lnTo>
                  <a:close/>
                  <a:moveTo>
                    <a:pt x="202602" y="6133"/>
                  </a:moveTo>
                  <a:lnTo>
                    <a:pt x="202602" y="35295"/>
                  </a:lnTo>
                  <a:lnTo>
                    <a:pt x="173440" y="35295"/>
                  </a:lnTo>
                  <a:lnTo>
                    <a:pt x="173440" y="6133"/>
                  </a:lnTo>
                  <a:close/>
                  <a:moveTo>
                    <a:pt x="173440" y="90456"/>
                  </a:moveTo>
                  <a:cubicBezTo>
                    <a:pt x="179474" y="96523"/>
                    <a:pt x="183780" y="101742"/>
                    <a:pt x="185835" y="104384"/>
                  </a:cubicBezTo>
                  <a:cubicBezTo>
                    <a:pt x="183780" y="106994"/>
                    <a:pt x="179474" y="112213"/>
                    <a:pt x="173440" y="118313"/>
                  </a:cubicBezTo>
                  <a:lnTo>
                    <a:pt x="173440" y="90456"/>
                  </a:lnTo>
                  <a:close/>
                  <a:moveTo>
                    <a:pt x="35327" y="89770"/>
                  </a:moveTo>
                  <a:lnTo>
                    <a:pt x="35327" y="118965"/>
                  </a:lnTo>
                  <a:cubicBezTo>
                    <a:pt x="28934" y="112604"/>
                    <a:pt x="24400" y="107092"/>
                    <a:pt x="22247" y="104384"/>
                  </a:cubicBezTo>
                  <a:cubicBezTo>
                    <a:pt x="24400" y="101644"/>
                    <a:pt x="28934" y="96131"/>
                    <a:pt x="35327" y="89770"/>
                  </a:cubicBezTo>
                  <a:close/>
                  <a:moveTo>
                    <a:pt x="147540" y="69220"/>
                  </a:moveTo>
                  <a:lnTo>
                    <a:pt x="147540" y="69220"/>
                  </a:lnTo>
                  <a:cubicBezTo>
                    <a:pt x="153183" y="72808"/>
                    <a:pt x="158239" y="76657"/>
                    <a:pt x="162545" y="80311"/>
                  </a:cubicBezTo>
                  <a:cubicBezTo>
                    <a:pt x="164208" y="81713"/>
                    <a:pt x="165774" y="83116"/>
                    <a:pt x="167307" y="84519"/>
                  </a:cubicBezTo>
                  <a:lnTo>
                    <a:pt x="167307" y="124217"/>
                  </a:lnTo>
                  <a:cubicBezTo>
                    <a:pt x="165807" y="125587"/>
                    <a:pt x="164274" y="126957"/>
                    <a:pt x="162643" y="128327"/>
                  </a:cubicBezTo>
                  <a:cubicBezTo>
                    <a:pt x="158304" y="132013"/>
                    <a:pt x="153216" y="135895"/>
                    <a:pt x="147540" y="139516"/>
                  </a:cubicBezTo>
                  <a:cubicBezTo>
                    <a:pt x="155368" y="129926"/>
                    <a:pt x="160066" y="117693"/>
                    <a:pt x="160066" y="104384"/>
                  </a:cubicBezTo>
                  <a:cubicBezTo>
                    <a:pt x="160066" y="91043"/>
                    <a:pt x="155368" y="78810"/>
                    <a:pt x="147540" y="69220"/>
                  </a:cubicBezTo>
                  <a:close/>
                  <a:moveTo>
                    <a:pt x="61978" y="68307"/>
                  </a:moveTo>
                  <a:cubicBezTo>
                    <a:pt x="53692" y="78060"/>
                    <a:pt x="48701" y="90619"/>
                    <a:pt x="48701" y="104384"/>
                  </a:cubicBezTo>
                  <a:cubicBezTo>
                    <a:pt x="48701" y="118117"/>
                    <a:pt x="53692" y="130708"/>
                    <a:pt x="61978" y="140429"/>
                  </a:cubicBezTo>
                  <a:cubicBezTo>
                    <a:pt x="55747" y="136580"/>
                    <a:pt x="50235" y="132372"/>
                    <a:pt x="45570" y="128425"/>
                  </a:cubicBezTo>
                  <a:cubicBezTo>
                    <a:pt x="44135" y="127218"/>
                    <a:pt x="42765" y="126011"/>
                    <a:pt x="41460" y="124837"/>
                  </a:cubicBezTo>
                  <a:lnTo>
                    <a:pt x="41460" y="83899"/>
                  </a:lnTo>
                  <a:cubicBezTo>
                    <a:pt x="42732" y="82757"/>
                    <a:pt x="44069" y="81583"/>
                    <a:pt x="45439" y="80409"/>
                  </a:cubicBezTo>
                  <a:cubicBezTo>
                    <a:pt x="50137" y="76429"/>
                    <a:pt x="55715" y="72188"/>
                    <a:pt x="61978" y="68307"/>
                  </a:cubicBezTo>
                  <a:close/>
                  <a:moveTo>
                    <a:pt x="104188" y="54835"/>
                  </a:moveTo>
                  <a:cubicBezTo>
                    <a:pt x="105525" y="54835"/>
                    <a:pt x="106895" y="54900"/>
                    <a:pt x="108233" y="54965"/>
                  </a:cubicBezTo>
                  <a:cubicBezTo>
                    <a:pt x="133741" y="56955"/>
                    <a:pt x="153933" y="78354"/>
                    <a:pt x="153933" y="104384"/>
                  </a:cubicBezTo>
                  <a:cubicBezTo>
                    <a:pt x="153933" y="130382"/>
                    <a:pt x="133741" y="151781"/>
                    <a:pt x="108233" y="153771"/>
                  </a:cubicBezTo>
                  <a:cubicBezTo>
                    <a:pt x="106895" y="153869"/>
                    <a:pt x="105525" y="153901"/>
                    <a:pt x="104188" y="153901"/>
                  </a:cubicBezTo>
                  <a:lnTo>
                    <a:pt x="103046" y="153901"/>
                  </a:lnTo>
                  <a:cubicBezTo>
                    <a:pt x="76363" y="153184"/>
                    <a:pt x="54834" y="131230"/>
                    <a:pt x="54834" y="104384"/>
                  </a:cubicBezTo>
                  <a:cubicBezTo>
                    <a:pt x="54834" y="77505"/>
                    <a:pt x="76363" y="55552"/>
                    <a:pt x="103046" y="54835"/>
                  </a:cubicBezTo>
                  <a:close/>
                  <a:moveTo>
                    <a:pt x="35327" y="173408"/>
                  </a:moveTo>
                  <a:lnTo>
                    <a:pt x="35327" y="202570"/>
                  </a:lnTo>
                  <a:lnTo>
                    <a:pt x="6165" y="202570"/>
                  </a:lnTo>
                  <a:lnTo>
                    <a:pt x="6165" y="173408"/>
                  </a:lnTo>
                  <a:close/>
                  <a:moveTo>
                    <a:pt x="202602" y="173408"/>
                  </a:moveTo>
                  <a:lnTo>
                    <a:pt x="202602" y="202570"/>
                  </a:lnTo>
                  <a:lnTo>
                    <a:pt x="173440" y="202570"/>
                  </a:lnTo>
                  <a:lnTo>
                    <a:pt x="173440" y="173408"/>
                  </a:lnTo>
                  <a:close/>
                  <a:moveTo>
                    <a:pt x="3066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38362"/>
                  </a:lnTo>
                  <a:cubicBezTo>
                    <a:pt x="0" y="40090"/>
                    <a:pt x="1370" y="41460"/>
                    <a:pt x="3066" y="41460"/>
                  </a:cubicBezTo>
                  <a:lnTo>
                    <a:pt x="35327" y="41460"/>
                  </a:lnTo>
                  <a:lnTo>
                    <a:pt x="35327" y="60021"/>
                  </a:lnTo>
                  <a:cubicBezTo>
                    <a:pt x="35327" y="61717"/>
                    <a:pt x="36697" y="63120"/>
                    <a:pt x="38394" y="63120"/>
                  </a:cubicBezTo>
                  <a:cubicBezTo>
                    <a:pt x="40090" y="63120"/>
                    <a:pt x="41460" y="61717"/>
                    <a:pt x="41460" y="60021"/>
                  </a:cubicBezTo>
                  <a:lnTo>
                    <a:pt x="41460" y="41460"/>
                  </a:lnTo>
                  <a:lnTo>
                    <a:pt x="167307" y="41460"/>
                  </a:lnTo>
                  <a:lnTo>
                    <a:pt x="167307" y="76298"/>
                  </a:lnTo>
                  <a:cubicBezTo>
                    <a:pt x="167079" y="76103"/>
                    <a:pt x="166851" y="75907"/>
                    <a:pt x="166622" y="75711"/>
                  </a:cubicBezTo>
                  <a:cubicBezTo>
                    <a:pt x="157423" y="67915"/>
                    <a:pt x="148029" y="61685"/>
                    <a:pt x="138732" y="57183"/>
                  </a:cubicBezTo>
                  <a:cubicBezTo>
                    <a:pt x="128620" y="52323"/>
                    <a:pt x="118541" y="49518"/>
                    <a:pt x="108755" y="48833"/>
                  </a:cubicBezTo>
                  <a:lnTo>
                    <a:pt x="108592" y="48833"/>
                  </a:lnTo>
                  <a:cubicBezTo>
                    <a:pt x="108396" y="48833"/>
                    <a:pt x="108200" y="48800"/>
                    <a:pt x="108004" y="48800"/>
                  </a:cubicBezTo>
                  <a:cubicBezTo>
                    <a:pt x="106797" y="48702"/>
                    <a:pt x="105591" y="48669"/>
                    <a:pt x="104384" y="48669"/>
                  </a:cubicBezTo>
                  <a:lnTo>
                    <a:pt x="104057" y="48669"/>
                  </a:lnTo>
                  <a:cubicBezTo>
                    <a:pt x="92771" y="48669"/>
                    <a:pt x="81126" y="51540"/>
                    <a:pt x="69350" y="57183"/>
                  </a:cubicBezTo>
                  <a:cubicBezTo>
                    <a:pt x="60053" y="61685"/>
                    <a:pt x="50659" y="67915"/>
                    <a:pt x="41460" y="75711"/>
                  </a:cubicBezTo>
                  <a:lnTo>
                    <a:pt x="41460" y="72156"/>
                  </a:lnTo>
                  <a:cubicBezTo>
                    <a:pt x="41460" y="70460"/>
                    <a:pt x="40090" y="69057"/>
                    <a:pt x="38394" y="69057"/>
                  </a:cubicBezTo>
                  <a:cubicBezTo>
                    <a:pt x="36697" y="69057"/>
                    <a:pt x="35327" y="70460"/>
                    <a:pt x="35327" y="72156"/>
                  </a:cubicBezTo>
                  <a:lnTo>
                    <a:pt x="35327" y="81191"/>
                  </a:lnTo>
                  <a:cubicBezTo>
                    <a:pt x="23388" y="92347"/>
                    <a:pt x="16212" y="102068"/>
                    <a:pt x="15886" y="102557"/>
                  </a:cubicBezTo>
                  <a:cubicBezTo>
                    <a:pt x="15103" y="103634"/>
                    <a:pt x="15103" y="105102"/>
                    <a:pt x="15886" y="106178"/>
                  </a:cubicBezTo>
                  <a:cubicBezTo>
                    <a:pt x="16212" y="106668"/>
                    <a:pt x="23388" y="116388"/>
                    <a:pt x="35327" y="127544"/>
                  </a:cubicBezTo>
                  <a:lnTo>
                    <a:pt x="35327" y="167243"/>
                  </a:lnTo>
                  <a:lnTo>
                    <a:pt x="3066" y="167243"/>
                  </a:lnTo>
                  <a:cubicBezTo>
                    <a:pt x="1370" y="167243"/>
                    <a:pt x="0" y="168613"/>
                    <a:pt x="0" y="170342"/>
                  </a:cubicBezTo>
                  <a:lnTo>
                    <a:pt x="0" y="205636"/>
                  </a:lnTo>
                  <a:cubicBezTo>
                    <a:pt x="0" y="207332"/>
                    <a:pt x="1370" y="208703"/>
                    <a:pt x="3066" y="208703"/>
                  </a:cubicBezTo>
                  <a:lnTo>
                    <a:pt x="38394" y="208703"/>
                  </a:lnTo>
                  <a:cubicBezTo>
                    <a:pt x="40090" y="208703"/>
                    <a:pt x="41460" y="207332"/>
                    <a:pt x="41460" y="205636"/>
                  </a:cubicBezTo>
                  <a:lnTo>
                    <a:pt x="41460" y="173440"/>
                  </a:lnTo>
                  <a:lnTo>
                    <a:pt x="138047" y="173440"/>
                  </a:lnTo>
                  <a:cubicBezTo>
                    <a:pt x="139776" y="173440"/>
                    <a:pt x="141146" y="172070"/>
                    <a:pt x="141146" y="170374"/>
                  </a:cubicBezTo>
                  <a:cubicBezTo>
                    <a:pt x="141146" y="168678"/>
                    <a:pt x="139776" y="167275"/>
                    <a:pt x="138047" y="167275"/>
                  </a:cubicBezTo>
                  <a:lnTo>
                    <a:pt x="41460" y="167275"/>
                  </a:lnTo>
                  <a:lnTo>
                    <a:pt x="41460" y="133024"/>
                  </a:lnTo>
                  <a:cubicBezTo>
                    <a:pt x="50659" y="140821"/>
                    <a:pt x="60053" y="147051"/>
                    <a:pt x="69350" y="151553"/>
                  </a:cubicBezTo>
                  <a:cubicBezTo>
                    <a:pt x="81126" y="157196"/>
                    <a:pt x="92771" y="160066"/>
                    <a:pt x="104057" y="160066"/>
                  </a:cubicBezTo>
                  <a:lnTo>
                    <a:pt x="104384" y="160066"/>
                  </a:lnTo>
                  <a:cubicBezTo>
                    <a:pt x="105591" y="160066"/>
                    <a:pt x="106797" y="160034"/>
                    <a:pt x="108004" y="159936"/>
                  </a:cubicBezTo>
                  <a:cubicBezTo>
                    <a:pt x="108200" y="159936"/>
                    <a:pt x="108396" y="159936"/>
                    <a:pt x="108592" y="159903"/>
                  </a:cubicBezTo>
                  <a:lnTo>
                    <a:pt x="108755" y="159903"/>
                  </a:lnTo>
                  <a:cubicBezTo>
                    <a:pt x="118541" y="159218"/>
                    <a:pt x="128620" y="156413"/>
                    <a:pt x="138732" y="151553"/>
                  </a:cubicBezTo>
                  <a:cubicBezTo>
                    <a:pt x="148029" y="147051"/>
                    <a:pt x="157423" y="140821"/>
                    <a:pt x="166622" y="133024"/>
                  </a:cubicBezTo>
                  <a:cubicBezTo>
                    <a:pt x="166851" y="132829"/>
                    <a:pt x="167079" y="132633"/>
                    <a:pt x="167307" y="132437"/>
                  </a:cubicBezTo>
                  <a:lnTo>
                    <a:pt x="167307" y="167275"/>
                  </a:lnTo>
                  <a:lnTo>
                    <a:pt x="151976" y="167275"/>
                  </a:lnTo>
                  <a:cubicBezTo>
                    <a:pt x="150280" y="167275"/>
                    <a:pt x="148910" y="168678"/>
                    <a:pt x="148910" y="170374"/>
                  </a:cubicBezTo>
                  <a:cubicBezTo>
                    <a:pt x="148910" y="172070"/>
                    <a:pt x="150280" y="173440"/>
                    <a:pt x="151976" y="173440"/>
                  </a:cubicBezTo>
                  <a:lnTo>
                    <a:pt x="167307" y="173440"/>
                  </a:lnTo>
                  <a:lnTo>
                    <a:pt x="167307" y="205636"/>
                  </a:lnTo>
                  <a:cubicBezTo>
                    <a:pt x="167307" y="207332"/>
                    <a:pt x="168677" y="208703"/>
                    <a:pt x="170374" y="208703"/>
                  </a:cubicBezTo>
                  <a:lnTo>
                    <a:pt x="205701" y="208703"/>
                  </a:lnTo>
                  <a:cubicBezTo>
                    <a:pt x="207397" y="208703"/>
                    <a:pt x="208767" y="207332"/>
                    <a:pt x="208767" y="205636"/>
                  </a:cubicBezTo>
                  <a:lnTo>
                    <a:pt x="208767" y="170342"/>
                  </a:lnTo>
                  <a:cubicBezTo>
                    <a:pt x="208767" y="168613"/>
                    <a:pt x="207397" y="167243"/>
                    <a:pt x="205701" y="167243"/>
                  </a:cubicBezTo>
                  <a:lnTo>
                    <a:pt x="173440" y="167243"/>
                  </a:lnTo>
                  <a:lnTo>
                    <a:pt x="173440" y="126892"/>
                  </a:lnTo>
                  <a:cubicBezTo>
                    <a:pt x="184987" y="116029"/>
                    <a:pt x="191870" y="106635"/>
                    <a:pt x="192229" y="106178"/>
                  </a:cubicBezTo>
                  <a:cubicBezTo>
                    <a:pt x="193012" y="105102"/>
                    <a:pt x="193012" y="103634"/>
                    <a:pt x="192229" y="102557"/>
                  </a:cubicBezTo>
                  <a:cubicBezTo>
                    <a:pt x="191870" y="102101"/>
                    <a:pt x="184987" y="92706"/>
                    <a:pt x="173440" y="81844"/>
                  </a:cubicBezTo>
                  <a:lnTo>
                    <a:pt x="173440" y="41460"/>
                  </a:lnTo>
                  <a:lnTo>
                    <a:pt x="205701" y="41460"/>
                  </a:lnTo>
                  <a:cubicBezTo>
                    <a:pt x="207397" y="41460"/>
                    <a:pt x="208767" y="40090"/>
                    <a:pt x="208767" y="38362"/>
                  </a:cubicBezTo>
                  <a:lnTo>
                    <a:pt x="208767" y="3067"/>
                  </a:lnTo>
                  <a:cubicBezTo>
                    <a:pt x="208767" y="1371"/>
                    <a:pt x="207397" y="1"/>
                    <a:pt x="205701" y="1"/>
                  </a:cubicBezTo>
                  <a:lnTo>
                    <a:pt x="170374" y="1"/>
                  </a:lnTo>
                  <a:cubicBezTo>
                    <a:pt x="168677" y="1"/>
                    <a:pt x="167307" y="1371"/>
                    <a:pt x="167307" y="3067"/>
                  </a:cubicBezTo>
                  <a:lnTo>
                    <a:pt x="167307" y="35295"/>
                  </a:lnTo>
                  <a:lnTo>
                    <a:pt x="41460" y="35295"/>
                  </a:lnTo>
                  <a:lnTo>
                    <a:pt x="41460" y="3067"/>
                  </a:lnTo>
                  <a:cubicBezTo>
                    <a:pt x="41460" y="1371"/>
                    <a:pt x="40090" y="1"/>
                    <a:pt x="38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22"/>
          <p:cNvGrpSpPr/>
          <p:nvPr/>
        </p:nvGrpSpPr>
        <p:grpSpPr>
          <a:xfrm>
            <a:off x="4973547" y="3336647"/>
            <a:ext cx="343945" cy="341514"/>
            <a:chOff x="1190625" y="256250"/>
            <a:chExt cx="5219200" cy="5182300"/>
          </a:xfrm>
        </p:grpSpPr>
        <p:sp>
          <p:nvSpPr>
            <p:cNvPr id="418" name="Google Shape;418;p22"/>
            <p:cNvSpPr/>
            <p:nvPr/>
          </p:nvSpPr>
          <p:spPr>
            <a:xfrm>
              <a:off x="1609775" y="674400"/>
              <a:ext cx="2780050" cy="2780050"/>
            </a:xfrm>
            <a:custGeom>
              <a:avLst/>
              <a:gdLst/>
              <a:ahLst/>
              <a:cxnLst/>
              <a:rect l="l" t="t" r="r" b="b"/>
              <a:pathLst>
                <a:path w="111202" h="111202" extrusionOk="0">
                  <a:moveTo>
                    <a:pt x="55585" y="6231"/>
                  </a:moveTo>
                  <a:cubicBezTo>
                    <a:pt x="68796" y="6231"/>
                    <a:pt x="81191" y="11385"/>
                    <a:pt x="90521" y="20714"/>
                  </a:cubicBezTo>
                  <a:cubicBezTo>
                    <a:pt x="99817" y="30044"/>
                    <a:pt x="104971" y="42439"/>
                    <a:pt x="104971" y="55617"/>
                  </a:cubicBezTo>
                  <a:cubicBezTo>
                    <a:pt x="104971" y="68796"/>
                    <a:pt x="99817" y="81191"/>
                    <a:pt x="90521" y="90521"/>
                  </a:cubicBezTo>
                  <a:cubicBezTo>
                    <a:pt x="80882" y="100144"/>
                    <a:pt x="68233" y="104955"/>
                    <a:pt x="55589" y="104955"/>
                  </a:cubicBezTo>
                  <a:cubicBezTo>
                    <a:pt x="42945" y="104955"/>
                    <a:pt x="30304" y="100144"/>
                    <a:pt x="20682" y="90521"/>
                  </a:cubicBezTo>
                  <a:cubicBezTo>
                    <a:pt x="11352" y="81191"/>
                    <a:pt x="6231" y="68796"/>
                    <a:pt x="6231" y="55617"/>
                  </a:cubicBezTo>
                  <a:cubicBezTo>
                    <a:pt x="6231" y="42439"/>
                    <a:pt x="11352" y="30044"/>
                    <a:pt x="20682" y="20714"/>
                  </a:cubicBezTo>
                  <a:cubicBezTo>
                    <a:pt x="30011" y="11385"/>
                    <a:pt x="42406" y="6231"/>
                    <a:pt x="55585" y="6231"/>
                  </a:cubicBezTo>
                  <a:close/>
                  <a:moveTo>
                    <a:pt x="55585" y="1"/>
                  </a:moveTo>
                  <a:cubicBezTo>
                    <a:pt x="40743" y="1"/>
                    <a:pt x="26782" y="5807"/>
                    <a:pt x="16278" y="16311"/>
                  </a:cubicBezTo>
                  <a:cubicBezTo>
                    <a:pt x="5774" y="26814"/>
                    <a:pt x="1" y="40775"/>
                    <a:pt x="1" y="55617"/>
                  </a:cubicBezTo>
                  <a:cubicBezTo>
                    <a:pt x="1" y="70460"/>
                    <a:pt x="5774" y="84421"/>
                    <a:pt x="16278" y="94924"/>
                  </a:cubicBezTo>
                  <a:cubicBezTo>
                    <a:pt x="27108" y="105754"/>
                    <a:pt x="41363" y="111202"/>
                    <a:pt x="55585" y="111202"/>
                  </a:cubicBezTo>
                  <a:cubicBezTo>
                    <a:pt x="69840" y="111202"/>
                    <a:pt x="84062" y="105754"/>
                    <a:pt x="94924" y="94924"/>
                  </a:cubicBezTo>
                  <a:cubicBezTo>
                    <a:pt x="105395" y="84421"/>
                    <a:pt x="111202" y="70460"/>
                    <a:pt x="111202" y="55617"/>
                  </a:cubicBezTo>
                  <a:cubicBezTo>
                    <a:pt x="111202" y="40775"/>
                    <a:pt x="105395" y="26814"/>
                    <a:pt x="94924" y="16311"/>
                  </a:cubicBezTo>
                  <a:cubicBezTo>
                    <a:pt x="84421" y="5807"/>
                    <a:pt x="70460" y="1"/>
                    <a:pt x="55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1190625" y="256250"/>
              <a:ext cx="5219200" cy="5182300"/>
            </a:xfrm>
            <a:custGeom>
              <a:avLst/>
              <a:gdLst/>
              <a:ahLst/>
              <a:cxnLst/>
              <a:rect l="l" t="t" r="r" b="b"/>
              <a:pathLst>
                <a:path w="208768" h="207292" extrusionOk="0">
                  <a:moveTo>
                    <a:pt x="126076" y="120817"/>
                  </a:moveTo>
                  <a:lnTo>
                    <a:pt x="153346" y="148054"/>
                  </a:lnTo>
                  <a:lnTo>
                    <a:pt x="148877" y="152556"/>
                  </a:lnTo>
                  <a:lnTo>
                    <a:pt x="121639" y="125318"/>
                  </a:lnTo>
                  <a:cubicBezTo>
                    <a:pt x="122259" y="124731"/>
                    <a:pt x="122912" y="124111"/>
                    <a:pt x="123531" y="123491"/>
                  </a:cubicBezTo>
                  <a:cubicBezTo>
                    <a:pt x="124412" y="122643"/>
                    <a:pt x="125260" y="121730"/>
                    <a:pt x="126076" y="120817"/>
                  </a:cubicBezTo>
                  <a:close/>
                  <a:moveTo>
                    <a:pt x="72367" y="1"/>
                  </a:moveTo>
                  <a:cubicBezTo>
                    <a:pt x="53839" y="1"/>
                    <a:pt x="35311" y="7055"/>
                    <a:pt x="21203" y="21163"/>
                  </a:cubicBezTo>
                  <a:cubicBezTo>
                    <a:pt x="7535" y="34831"/>
                    <a:pt x="0" y="53000"/>
                    <a:pt x="0" y="72343"/>
                  </a:cubicBezTo>
                  <a:cubicBezTo>
                    <a:pt x="0" y="91654"/>
                    <a:pt x="7535" y="109824"/>
                    <a:pt x="21203" y="123491"/>
                  </a:cubicBezTo>
                  <a:cubicBezTo>
                    <a:pt x="35295" y="137616"/>
                    <a:pt x="53823" y="144662"/>
                    <a:pt x="72351" y="144662"/>
                  </a:cubicBezTo>
                  <a:cubicBezTo>
                    <a:pt x="88106" y="144662"/>
                    <a:pt x="103862" y="139573"/>
                    <a:pt x="116877" y="129396"/>
                  </a:cubicBezTo>
                  <a:lnTo>
                    <a:pt x="144473" y="156959"/>
                  </a:lnTo>
                  <a:lnTo>
                    <a:pt x="142418" y="158982"/>
                  </a:lnTo>
                  <a:cubicBezTo>
                    <a:pt x="141048" y="160385"/>
                    <a:pt x="140298" y="162179"/>
                    <a:pt x="140298" y="164136"/>
                  </a:cubicBezTo>
                  <a:cubicBezTo>
                    <a:pt x="140298" y="166060"/>
                    <a:pt x="141048" y="167887"/>
                    <a:pt x="142418" y="169290"/>
                  </a:cubicBezTo>
                  <a:lnTo>
                    <a:pt x="178333" y="205172"/>
                  </a:lnTo>
                  <a:cubicBezTo>
                    <a:pt x="179703" y="206542"/>
                    <a:pt x="181530" y="207292"/>
                    <a:pt x="183454" y="207292"/>
                  </a:cubicBezTo>
                  <a:cubicBezTo>
                    <a:pt x="185411" y="207292"/>
                    <a:pt x="187238" y="206542"/>
                    <a:pt x="188608" y="205172"/>
                  </a:cubicBezTo>
                  <a:lnTo>
                    <a:pt x="206647" y="187133"/>
                  </a:lnTo>
                  <a:cubicBezTo>
                    <a:pt x="208017" y="185763"/>
                    <a:pt x="208767" y="183936"/>
                    <a:pt x="208767" y="181979"/>
                  </a:cubicBezTo>
                  <a:cubicBezTo>
                    <a:pt x="208767" y="180054"/>
                    <a:pt x="208017" y="178228"/>
                    <a:pt x="206647" y="176858"/>
                  </a:cubicBezTo>
                  <a:lnTo>
                    <a:pt x="190696" y="160906"/>
                  </a:lnTo>
                  <a:cubicBezTo>
                    <a:pt x="190092" y="160303"/>
                    <a:pt x="189301" y="160001"/>
                    <a:pt x="188506" y="160001"/>
                  </a:cubicBezTo>
                  <a:cubicBezTo>
                    <a:pt x="187711" y="160001"/>
                    <a:pt x="186912" y="160303"/>
                    <a:pt x="186292" y="160906"/>
                  </a:cubicBezTo>
                  <a:cubicBezTo>
                    <a:pt x="185085" y="162146"/>
                    <a:pt x="185085" y="164103"/>
                    <a:pt x="186292" y="165310"/>
                  </a:cubicBezTo>
                  <a:lnTo>
                    <a:pt x="202243" y="181261"/>
                  </a:lnTo>
                  <a:cubicBezTo>
                    <a:pt x="202635" y="181653"/>
                    <a:pt x="202635" y="182338"/>
                    <a:pt x="202243" y="182729"/>
                  </a:cubicBezTo>
                  <a:lnTo>
                    <a:pt x="184204" y="200768"/>
                  </a:lnTo>
                  <a:cubicBezTo>
                    <a:pt x="183997" y="200976"/>
                    <a:pt x="183734" y="201074"/>
                    <a:pt x="183474" y="201074"/>
                  </a:cubicBezTo>
                  <a:cubicBezTo>
                    <a:pt x="183204" y="201074"/>
                    <a:pt x="182936" y="200968"/>
                    <a:pt x="182736" y="200768"/>
                  </a:cubicBezTo>
                  <a:lnTo>
                    <a:pt x="146822" y="164853"/>
                  </a:lnTo>
                  <a:cubicBezTo>
                    <a:pt x="146431" y="164462"/>
                    <a:pt x="146431" y="163810"/>
                    <a:pt x="146822" y="163386"/>
                  </a:cubicBezTo>
                  <a:lnTo>
                    <a:pt x="164861" y="145347"/>
                  </a:lnTo>
                  <a:cubicBezTo>
                    <a:pt x="165057" y="145151"/>
                    <a:pt x="165326" y="145053"/>
                    <a:pt x="165595" y="145053"/>
                  </a:cubicBezTo>
                  <a:cubicBezTo>
                    <a:pt x="165864" y="145053"/>
                    <a:pt x="166133" y="145151"/>
                    <a:pt x="166329" y="145347"/>
                  </a:cubicBezTo>
                  <a:lnTo>
                    <a:pt x="176604" y="155655"/>
                  </a:lnTo>
                  <a:cubicBezTo>
                    <a:pt x="177224" y="156258"/>
                    <a:pt x="178023" y="156560"/>
                    <a:pt x="178818" y="156560"/>
                  </a:cubicBezTo>
                  <a:cubicBezTo>
                    <a:pt x="179613" y="156560"/>
                    <a:pt x="180404" y="156258"/>
                    <a:pt x="181008" y="155655"/>
                  </a:cubicBezTo>
                  <a:cubicBezTo>
                    <a:pt x="182247" y="154415"/>
                    <a:pt x="182247" y="152458"/>
                    <a:pt x="181008" y="151251"/>
                  </a:cubicBezTo>
                  <a:lnTo>
                    <a:pt x="170732" y="140943"/>
                  </a:lnTo>
                  <a:cubicBezTo>
                    <a:pt x="169362" y="139573"/>
                    <a:pt x="167536" y="138823"/>
                    <a:pt x="165611" y="138823"/>
                  </a:cubicBezTo>
                  <a:cubicBezTo>
                    <a:pt x="163654" y="138823"/>
                    <a:pt x="161827" y="139573"/>
                    <a:pt x="160457" y="140943"/>
                  </a:cubicBezTo>
                  <a:lnTo>
                    <a:pt x="157750" y="143651"/>
                  </a:lnTo>
                  <a:lnTo>
                    <a:pt x="130055" y="115989"/>
                  </a:lnTo>
                  <a:cubicBezTo>
                    <a:pt x="137884" y="105616"/>
                    <a:pt x="142875" y="93220"/>
                    <a:pt x="144278" y="80270"/>
                  </a:cubicBezTo>
                  <a:cubicBezTo>
                    <a:pt x="144473" y="78541"/>
                    <a:pt x="143234" y="77008"/>
                    <a:pt x="141538" y="76812"/>
                  </a:cubicBezTo>
                  <a:cubicBezTo>
                    <a:pt x="141433" y="76803"/>
                    <a:pt x="141329" y="76798"/>
                    <a:pt x="141225" y="76798"/>
                  </a:cubicBezTo>
                  <a:cubicBezTo>
                    <a:pt x="139628" y="76798"/>
                    <a:pt x="138264" y="77961"/>
                    <a:pt x="138080" y="79585"/>
                  </a:cubicBezTo>
                  <a:cubicBezTo>
                    <a:pt x="136449" y="94688"/>
                    <a:pt x="129892" y="108356"/>
                    <a:pt x="119128" y="119088"/>
                  </a:cubicBezTo>
                  <a:cubicBezTo>
                    <a:pt x="106227" y="131989"/>
                    <a:pt x="89289" y="138439"/>
                    <a:pt x="72355" y="138439"/>
                  </a:cubicBezTo>
                  <a:cubicBezTo>
                    <a:pt x="55421" y="138439"/>
                    <a:pt x="38491" y="131989"/>
                    <a:pt x="25607" y="119088"/>
                  </a:cubicBezTo>
                  <a:cubicBezTo>
                    <a:pt x="13113" y="106594"/>
                    <a:pt x="6230" y="89991"/>
                    <a:pt x="6230" y="72343"/>
                  </a:cubicBezTo>
                  <a:cubicBezTo>
                    <a:pt x="6230" y="54664"/>
                    <a:pt x="13113" y="38060"/>
                    <a:pt x="25607" y="25567"/>
                  </a:cubicBezTo>
                  <a:cubicBezTo>
                    <a:pt x="38491" y="12682"/>
                    <a:pt x="55421" y="6239"/>
                    <a:pt x="72355" y="6239"/>
                  </a:cubicBezTo>
                  <a:cubicBezTo>
                    <a:pt x="89289" y="6239"/>
                    <a:pt x="106227" y="12682"/>
                    <a:pt x="119128" y="25567"/>
                  </a:cubicBezTo>
                  <a:cubicBezTo>
                    <a:pt x="128979" y="35418"/>
                    <a:pt x="135372" y="47879"/>
                    <a:pt x="137623" y="61579"/>
                  </a:cubicBezTo>
                  <a:cubicBezTo>
                    <a:pt x="137857" y="63096"/>
                    <a:pt x="139160" y="64169"/>
                    <a:pt x="140646" y="64169"/>
                  </a:cubicBezTo>
                  <a:cubicBezTo>
                    <a:pt x="140821" y="64169"/>
                    <a:pt x="140999" y="64154"/>
                    <a:pt x="141179" y="64123"/>
                  </a:cubicBezTo>
                  <a:cubicBezTo>
                    <a:pt x="142875" y="63862"/>
                    <a:pt x="144049" y="62264"/>
                    <a:pt x="143756" y="60568"/>
                  </a:cubicBezTo>
                  <a:cubicBezTo>
                    <a:pt x="141309" y="45563"/>
                    <a:pt x="134296" y="31960"/>
                    <a:pt x="123531" y="21163"/>
                  </a:cubicBezTo>
                  <a:cubicBezTo>
                    <a:pt x="109423" y="7055"/>
                    <a:pt x="90895" y="1"/>
                    <a:pt x="72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2764525" y="1137600"/>
              <a:ext cx="539075" cy="1195550"/>
            </a:xfrm>
            <a:custGeom>
              <a:avLst/>
              <a:gdLst/>
              <a:ahLst/>
              <a:cxnLst/>
              <a:rect l="l" t="t" r="r" b="b"/>
              <a:pathLst>
                <a:path w="21563" h="47822" extrusionOk="0">
                  <a:moveTo>
                    <a:pt x="13994" y="6231"/>
                  </a:moveTo>
                  <a:cubicBezTo>
                    <a:pt x="14484" y="6231"/>
                    <a:pt x="14810" y="6459"/>
                    <a:pt x="14940" y="6623"/>
                  </a:cubicBezTo>
                  <a:cubicBezTo>
                    <a:pt x="15103" y="6786"/>
                    <a:pt x="15266" y="7047"/>
                    <a:pt x="15266" y="7405"/>
                  </a:cubicBezTo>
                  <a:lnTo>
                    <a:pt x="13472" y="40515"/>
                  </a:lnTo>
                  <a:cubicBezTo>
                    <a:pt x="13440" y="41102"/>
                    <a:pt x="12885" y="41591"/>
                    <a:pt x="12200" y="41591"/>
                  </a:cubicBezTo>
                  <a:lnTo>
                    <a:pt x="9362" y="41591"/>
                  </a:lnTo>
                  <a:cubicBezTo>
                    <a:pt x="8710" y="41591"/>
                    <a:pt x="8155" y="41102"/>
                    <a:pt x="8123" y="40482"/>
                  </a:cubicBezTo>
                  <a:lnTo>
                    <a:pt x="6329" y="7405"/>
                  </a:lnTo>
                  <a:cubicBezTo>
                    <a:pt x="6296" y="7047"/>
                    <a:pt x="6492" y="6786"/>
                    <a:pt x="6622" y="6623"/>
                  </a:cubicBezTo>
                  <a:cubicBezTo>
                    <a:pt x="6785" y="6459"/>
                    <a:pt x="7079" y="6231"/>
                    <a:pt x="7568" y="6231"/>
                  </a:cubicBezTo>
                  <a:close/>
                  <a:moveTo>
                    <a:pt x="7601" y="1"/>
                  </a:moveTo>
                  <a:cubicBezTo>
                    <a:pt x="5513" y="1"/>
                    <a:pt x="3523" y="849"/>
                    <a:pt x="2121" y="2317"/>
                  </a:cubicBezTo>
                  <a:cubicBezTo>
                    <a:pt x="718" y="3785"/>
                    <a:pt x="0" y="5709"/>
                    <a:pt x="98" y="7732"/>
                  </a:cubicBezTo>
                  <a:lnTo>
                    <a:pt x="1892" y="40808"/>
                  </a:lnTo>
                  <a:cubicBezTo>
                    <a:pt x="2088" y="44723"/>
                    <a:pt x="5350" y="47821"/>
                    <a:pt x="9362" y="47821"/>
                  </a:cubicBezTo>
                  <a:lnTo>
                    <a:pt x="12200" y="47821"/>
                  </a:lnTo>
                  <a:cubicBezTo>
                    <a:pt x="16212" y="47821"/>
                    <a:pt x="19507" y="44723"/>
                    <a:pt x="19703" y="40808"/>
                  </a:cubicBezTo>
                  <a:lnTo>
                    <a:pt x="21464" y="7699"/>
                  </a:lnTo>
                  <a:cubicBezTo>
                    <a:pt x="21562" y="5709"/>
                    <a:pt x="20844" y="3785"/>
                    <a:pt x="19442" y="2317"/>
                  </a:cubicBezTo>
                  <a:cubicBezTo>
                    <a:pt x="18039" y="849"/>
                    <a:pt x="16049" y="1"/>
                    <a:pt x="139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2779200" y="2444850"/>
              <a:ext cx="510525" cy="500725"/>
            </a:xfrm>
            <a:custGeom>
              <a:avLst/>
              <a:gdLst/>
              <a:ahLst/>
              <a:cxnLst/>
              <a:rect l="l" t="t" r="r" b="b"/>
              <a:pathLst>
                <a:path w="20421" h="20029" extrusionOk="0">
                  <a:moveTo>
                    <a:pt x="10211" y="6231"/>
                  </a:moveTo>
                  <a:cubicBezTo>
                    <a:pt x="12396" y="6231"/>
                    <a:pt x="14190" y="7927"/>
                    <a:pt x="14190" y="10015"/>
                  </a:cubicBezTo>
                  <a:cubicBezTo>
                    <a:pt x="14190" y="12102"/>
                    <a:pt x="12396" y="13799"/>
                    <a:pt x="10211" y="13799"/>
                  </a:cubicBezTo>
                  <a:cubicBezTo>
                    <a:pt x="7992" y="13799"/>
                    <a:pt x="6231" y="12102"/>
                    <a:pt x="6231" y="10015"/>
                  </a:cubicBezTo>
                  <a:cubicBezTo>
                    <a:pt x="6231" y="7927"/>
                    <a:pt x="7992" y="6231"/>
                    <a:pt x="10211" y="6231"/>
                  </a:cubicBezTo>
                  <a:close/>
                  <a:moveTo>
                    <a:pt x="10211" y="0"/>
                  </a:moveTo>
                  <a:cubicBezTo>
                    <a:pt x="4567" y="0"/>
                    <a:pt x="0" y="4502"/>
                    <a:pt x="0" y="10015"/>
                  </a:cubicBezTo>
                  <a:cubicBezTo>
                    <a:pt x="0" y="15527"/>
                    <a:pt x="4567" y="20029"/>
                    <a:pt x="10211" y="20029"/>
                  </a:cubicBezTo>
                  <a:cubicBezTo>
                    <a:pt x="15821" y="20029"/>
                    <a:pt x="20421" y="15527"/>
                    <a:pt x="20421" y="10015"/>
                  </a:cubicBezTo>
                  <a:cubicBezTo>
                    <a:pt x="20421" y="4502"/>
                    <a:pt x="15821" y="0"/>
                    <a:pt x="10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22"/>
          <p:cNvSpPr txBox="1"/>
          <p:nvPr/>
        </p:nvSpPr>
        <p:spPr>
          <a:xfrm>
            <a:off x="1323878" y="1822851"/>
            <a:ext cx="16251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Aft>
                <a:spcPts val="1600"/>
              </a:spcAft>
              <a:buSzPts val="1000"/>
            </a:pPr>
            <a:r>
              <a:rPr lang="en-US" sz="1000">
                <a:solidFill>
                  <a:schemeClr val="lt1"/>
                </a:solidFill>
                <a:latin typeface="Antic"/>
                <a:ea typeface="Antic"/>
                <a:cs typeface="Antic"/>
                <a:sym typeface="Antic"/>
              </a:rPr>
              <a:t>QUICK PAINTING, WALLS, DRAWING, INTERSCHOOLS, OTHERS</a:t>
            </a:r>
            <a:endParaRPr sz="1000" b="0" i="0" u="none" strike="noStrike" cap="none" dirty="0">
              <a:solidFill>
                <a:schemeClr val="lt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grpSp>
        <p:nvGrpSpPr>
          <p:cNvPr id="423" name="Google Shape;423;p22"/>
          <p:cNvGrpSpPr/>
          <p:nvPr/>
        </p:nvGrpSpPr>
        <p:grpSpPr>
          <a:xfrm>
            <a:off x="3593421" y="1789476"/>
            <a:ext cx="345541" cy="342995"/>
            <a:chOff x="-40171725" y="2705875"/>
            <a:chExt cx="319000" cy="316650"/>
          </a:xfrm>
        </p:grpSpPr>
        <p:sp>
          <p:nvSpPr>
            <p:cNvPr id="424" name="Google Shape;424;p22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22"/>
          <p:cNvSpPr txBox="1"/>
          <p:nvPr/>
        </p:nvSpPr>
        <p:spPr>
          <a:xfrm>
            <a:off x="5677938" y="1984850"/>
            <a:ext cx="162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  <a:buSzPts val="1000"/>
            </a:pPr>
            <a:r>
              <a:rPr lang="es-ES" sz="1000" dirty="0">
                <a:solidFill>
                  <a:schemeClr val="lt1"/>
                </a:solidFill>
                <a:latin typeface="Antic"/>
                <a:ea typeface="Antic"/>
                <a:cs typeface="Antic"/>
                <a:sym typeface="Antic"/>
              </a:rPr>
              <a:t>OUTDOORS, THEMATIC GUIDES, DISSEMINATION</a:t>
            </a:r>
            <a:endParaRPr sz="1000" b="0" i="0" u="none" strike="noStrike" cap="none" dirty="0">
              <a:solidFill>
                <a:schemeClr val="lt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427" name="Google Shape;427;p22"/>
          <p:cNvSpPr txBox="1"/>
          <p:nvPr/>
        </p:nvSpPr>
        <p:spPr>
          <a:xfrm>
            <a:off x="1632997" y="3403661"/>
            <a:ext cx="16251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Aft>
                <a:spcPts val="1600"/>
              </a:spcAft>
              <a:buSzPts val="1000"/>
            </a:pPr>
            <a:r>
              <a:rPr lang="en-US" sz="1000" dirty="0">
                <a:solidFill>
                  <a:schemeClr val="lt1"/>
                </a:solidFill>
                <a:latin typeface="Antic"/>
                <a:ea typeface="Antic"/>
                <a:cs typeface="Antic"/>
                <a:sym typeface="Antic"/>
              </a:rPr>
              <a:t>DISSEMINATION OF ART, ARTISTS, NEWS, MARKETPLACE, OTHERS ..</a:t>
            </a:r>
            <a:endParaRPr sz="1000" b="0" i="0" u="none" strike="noStrike" cap="none" dirty="0">
              <a:solidFill>
                <a:schemeClr val="lt1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428" name="Google Shape;428;p22"/>
          <p:cNvSpPr txBox="1"/>
          <p:nvPr/>
        </p:nvSpPr>
        <p:spPr>
          <a:xfrm>
            <a:off x="5689324" y="3394728"/>
            <a:ext cx="162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  <a:buSzPts val="1000"/>
            </a:pPr>
            <a:r>
              <a:rPr lang="es-ES" sz="1000" dirty="0">
                <a:solidFill>
                  <a:schemeClr val="lt1"/>
                </a:solidFill>
                <a:latin typeface="Antic"/>
                <a:ea typeface="Antic"/>
                <a:cs typeface="Antic"/>
                <a:sym typeface="Antic"/>
              </a:rPr>
              <a:t>COMMUNITY ACTION</a:t>
            </a:r>
            <a:endParaRPr sz="1000" b="0" i="0" u="none" strike="noStrike" cap="none" dirty="0">
              <a:solidFill>
                <a:schemeClr val="lt1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"/>
          <p:cNvSpPr/>
          <p:nvPr/>
        </p:nvSpPr>
        <p:spPr>
          <a:xfrm rot="-4587483">
            <a:off x="-588969" y="674815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3"/>
          <p:cNvSpPr txBox="1">
            <a:spLocks noGrp="1"/>
          </p:cNvSpPr>
          <p:nvPr>
            <p:ph type="ctrTitle"/>
          </p:nvPr>
        </p:nvSpPr>
        <p:spPr>
          <a:xfrm>
            <a:off x="831200" y="-385500"/>
            <a:ext cx="3369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s-ES" dirty="0">
                <a:solidFill>
                  <a:schemeClr val="lt1"/>
                </a:solidFill>
              </a:rPr>
              <a:t>THANK YOU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435" name="Google Shape;435;p23"/>
          <p:cNvCxnSpPr/>
          <p:nvPr/>
        </p:nvCxnSpPr>
        <p:spPr>
          <a:xfrm>
            <a:off x="-267700" y="2787275"/>
            <a:ext cx="3375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436" name="Google Shape;4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0223" y="4297826"/>
            <a:ext cx="692055" cy="64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345" y="4038796"/>
            <a:ext cx="2953255" cy="9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/>
          <p:nvPr/>
        </p:nvSpPr>
        <p:spPr>
          <a:xfrm rot="-4587485">
            <a:off x="-585368" y="1189386"/>
            <a:ext cx="5152958" cy="5822890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543339" y="2291930"/>
            <a:ext cx="2614800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sz="2400" dirty="0">
                <a:solidFill>
                  <a:schemeClr val="lt1"/>
                </a:solidFill>
              </a:rPr>
              <a:t>“</a:t>
            </a:r>
            <a:r>
              <a:rPr lang="es-ES" sz="2400" dirty="0" smtClean="0">
                <a:solidFill>
                  <a:schemeClr val="lt1"/>
                </a:solidFill>
              </a:rPr>
              <a:t>PERÚ ON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-ES" sz="2400" dirty="0" smtClean="0">
                <a:solidFill>
                  <a:schemeClr val="lt1"/>
                </a:solidFill>
              </a:rPr>
              <a:t>CONCRETE</a:t>
            </a:r>
            <a:r>
              <a:rPr lang="es-ES" sz="2400" dirty="0" smtClean="0">
                <a:solidFill>
                  <a:schemeClr val="lt1"/>
                </a:solidFill>
              </a:rPr>
              <a:t>”</a:t>
            </a: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8914" y="0"/>
            <a:ext cx="3465034" cy="5145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subTitle" idx="1"/>
          </p:nvPr>
        </p:nvSpPr>
        <p:spPr>
          <a:xfrm>
            <a:off x="1649712" y="231512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</a:pPr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title" idx="2"/>
          </p:nvPr>
        </p:nvSpPr>
        <p:spPr>
          <a:xfrm>
            <a:off x="1649712" y="1550585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endParaRPr/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710" y="-23219"/>
            <a:ext cx="3637906" cy="518993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4068039" y="2420188"/>
            <a:ext cx="4572000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b="1" dirty="0" err="1" smtClean="0"/>
              <a:t>Vandal</a:t>
            </a:r>
            <a:r>
              <a:rPr lang="es-ES" b="1" dirty="0" smtClean="0"/>
              <a:t> </a:t>
            </a:r>
            <a:r>
              <a:rPr lang="es-ES" b="1" dirty="0" err="1"/>
              <a:t>act</a:t>
            </a:r>
            <a:r>
              <a:rPr lang="es-ES" b="1" dirty="0"/>
              <a:t>? </a:t>
            </a:r>
            <a:r>
              <a:rPr lang="es-ES" b="1" dirty="0" err="1"/>
              <a:t>Misfit</a:t>
            </a:r>
            <a:r>
              <a:rPr lang="es-ES" b="1" dirty="0"/>
              <a:t> </a:t>
            </a:r>
            <a:r>
              <a:rPr lang="es-ES" b="1" dirty="0" err="1"/>
              <a:t>youth</a:t>
            </a:r>
            <a:r>
              <a:rPr lang="es-ES" b="1" dirty="0"/>
              <a:t>?</a:t>
            </a:r>
            <a:endParaRPr lang="es-ES" sz="1400" b="1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/>
          <p:nvPr/>
        </p:nvSpPr>
        <p:spPr>
          <a:xfrm>
            <a:off x="6715125" y="2980875"/>
            <a:ext cx="788700" cy="788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6715125" y="1373475"/>
            <a:ext cx="788700" cy="788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1640175" y="2980875"/>
            <a:ext cx="788700" cy="788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>
            <a:off x="1640175" y="1373475"/>
            <a:ext cx="788700" cy="788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"/>
          <p:cNvSpPr txBox="1">
            <a:spLocks noGrp="1"/>
          </p:cNvSpPr>
          <p:nvPr>
            <p:ph type="ctrTitle"/>
          </p:nvPr>
        </p:nvSpPr>
        <p:spPr>
          <a:xfrm>
            <a:off x="1649712" y="1900075"/>
            <a:ext cx="2251800" cy="57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s-ES" b="1" dirty="0" smtClean="0">
                <a:solidFill>
                  <a:schemeClr val="lt1"/>
                </a:solidFill>
              </a:rPr>
              <a:t>REVIEW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1649712" y="231512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PE" b="1" dirty="0" err="1" smtClean="0">
                <a:solidFill>
                  <a:schemeClr val="lt1"/>
                </a:solidFill>
              </a:rPr>
              <a:t>Actions</a:t>
            </a:r>
            <a:r>
              <a:rPr lang="es-PE" b="1" dirty="0">
                <a:solidFill>
                  <a:schemeClr val="lt1"/>
                </a:solidFill>
              </a:rPr>
              <a:t>, and </a:t>
            </a:r>
            <a:r>
              <a:rPr lang="es-PE" b="1" dirty="0" err="1">
                <a:solidFill>
                  <a:schemeClr val="lt1"/>
                </a:solidFill>
              </a:rPr>
              <a:t>future</a:t>
            </a:r>
            <a:r>
              <a:rPr lang="es-PE" b="1" dirty="0">
                <a:solidFill>
                  <a:schemeClr val="lt1"/>
                </a:solidFill>
              </a:rPr>
              <a:t> </a:t>
            </a:r>
            <a:r>
              <a:rPr lang="es-PE" b="1" dirty="0" err="1">
                <a:solidFill>
                  <a:schemeClr val="lt1"/>
                </a:solidFill>
              </a:rPr>
              <a:t>proposals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64" name="Google Shape;164;p5"/>
          <p:cNvSpPr txBox="1">
            <a:spLocks noGrp="1"/>
          </p:cNvSpPr>
          <p:nvPr>
            <p:ph type="title" idx="2"/>
          </p:nvPr>
        </p:nvSpPr>
        <p:spPr>
          <a:xfrm>
            <a:off x="1649712" y="1550585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s-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5" name="Google Shape;165;p5"/>
          <p:cNvSpPr txBox="1">
            <a:spLocks noGrp="1"/>
          </p:cNvSpPr>
          <p:nvPr>
            <p:ph type="ctrTitle" idx="3"/>
          </p:nvPr>
        </p:nvSpPr>
        <p:spPr>
          <a:xfrm>
            <a:off x="5242488" y="189667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s-ES" b="1" dirty="0" smtClean="0">
                <a:solidFill>
                  <a:schemeClr val="lt1"/>
                </a:solidFill>
              </a:rPr>
              <a:t>ART ON </a:t>
            </a:r>
            <a:r>
              <a:rPr lang="es-ES" b="1" dirty="0">
                <a:solidFill>
                  <a:schemeClr val="lt1"/>
                </a:solidFill>
              </a:rPr>
              <a:t>SJL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4"/>
          </p:nvPr>
        </p:nvSpPr>
        <p:spPr>
          <a:xfrm>
            <a:off x="5587800" y="2309825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PE" b="1" dirty="0">
                <a:solidFill>
                  <a:schemeClr val="lt1"/>
                </a:solidFill>
              </a:rPr>
              <a:t>INTERVENTIONS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67" name="Google Shape;167;p5"/>
          <p:cNvSpPr txBox="1">
            <a:spLocks noGrp="1"/>
          </p:cNvSpPr>
          <p:nvPr>
            <p:ph type="title" idx="5"/>
          </p:nvPr>
        </p:nvSpPr>
        <p:spPr>
          <a:xfrm>
            <a:off x="5740488" y="154718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s-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5"/>
          <p:cNvSpPr txBox="1">
            <a:spLocks noGrp="1"/>
          </p:cNvSpPr>
          <p:nvPr>
            <p:ph type="ctrTitle" idx="6"/>
          </p:nvPr>
        </p:nvSpPr>
        <p:spPr>
          <a:xfrm>
            <a:off x="1649712" y="350316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s-ES" b="1" dirty="0" smtClean="0">
                <a:solidFill>
                  <a:schemeClr val="lt1"/>
                </a:solidFill>
              </a:rPr>
              <a:t>ACTUAL STATE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69" name="Google Shape;169;p5"/>
          <p:cNvSpPr txBox="1">
            <a:spLocks noGrp="1"/>
          </p:cNvSpPr>
          <p:nvPr>
            <p:ph type="subTitle" idx="7"/>
          </p:nvPr>
        </p:nvSpPr>
        <p:spPr>
          <a:xfrm>
            <a:off x="1649712" y="391631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b="1" dirty="0" err="1" smtClean="0">
                <a:solidFill>
                  <a:schemeClr val="lt1"/>
                </a:solidFill>
              </a:rPr>
              <a:t>Evaluating</a:t>
            </a:r>
            <a:r>
              <a:rPr lang="es-ES" b="1" dirty="0" smtClean="0">
                <a:solidFill>
                  <a:schemeClr val="lt1"/>
                </a:solidFill>
              </a:rPr>
              <a:t> </a:t>
            </a:r>
            <a:r>
              <a:rPr lang="es-ES" b="1" dirty="0" err="1">
                <a:solidFill>
                  <a:schemeClr val="lt1"/>
                </a:solidFill>
              </a:rPr>
              <a:t>some</a:t>
            </a:r>
            <a:r>
              <a:rPr lang="es-ES" b="1" dirty="0">
                <a:solidFill>
                  <a:schemeClr val="lt1"/>
                </a:solidFill>
              </a:rPr>
              <a:t> </a:t>
            </a:r>
            <a:r>
              <a:rPr lang="es-ES" b="1" dirty="0" err="1">
                <a:solidFill>
                  <a:schemeClr val="lt1"/>
                </a:solidFill>
              </a:rPr>
              <a:t>results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8"/>
          </p:nvPr>
        </p:nvSpPr>
        <p:spPr>
          <a:xfrm>
            <a:off x="1649712" y="3153661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s-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1" name="Google Shape;171;p5"/>
          <p:cNvSpPr txBox="1">
            <a:spLocks noGrp="1"/>
          </p:cNvSpPr>
          <p:nvPr>
            <p:ph type="ctrTitle" idx="9"/>
          </p:nvPr>
        </p:nvSpPr>
        <p:spPr>
          <a:xfrm>
            <a:off x="5242488" y="3503165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b="1" dirty="0" smtClean="0">
                <a:solidFill>
                  <a:schemeClr val="lt1"/>
                </a:solidFill>
              </a:rPr>
              <a:t>BICENTENNIAL </a:t>
            </a:r>
            <a:r>
              <a:rPr lang="es-ES" b="1" dirty="0">
                <a:solidFill>
                  <a:schemeClr val="lt1"/>
                </a:solidFill>
              </a:rPr>
              <a:t>PLAN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3"/>
          </p:nvPr>
        </p:nvSpPr>
        <p:spPr>
          <a:xfrm>
            <a:off x="5587788" y="3918213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>
                <a:solidFill>
                  <a:schemeClr val="lt1"/>
                </a:solidFill>
              </a:rPr>
              <a:t>Improvement proposals.</a:t>
            </a:r>
          </a:p>
          <a:p>
            <a:pPr marL="0" lvl="0" indent="0"/>
            <a:r>
              <a:rPr lang="en-US" dirty="0">
                <a:solidFill>
                  <a:schemeClr val="lt1"/>
                </a:solidFill>
              </a:rPr>
              <a:t>Urban Art Gallery in San Juan de </a:t>
            </a:r>
            <a:r>
              <a:rPr lang="en-US" dirty="0" err="1">
                <a:solidFill>
                  <a:schemeClr val="lt1"/>
                </a:solidFill>
              </a:rPr>
              <a:t>Lurigancho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14"/>
          </p:nvPr>
        </p:nvSpPr>
        <p:spPr>
          <a:xfrm>
            <a:off x="5740488" y="3153675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s-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ctrTitle" idx="15"/>
          </p:nvPr>
        </p:nvSpPr>
        <p:spPr>
          <a:xfrm>
            <a:off x="5068218" y="-118282"/>
            <a:ext cx="3491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rPr lang="es-ES" dirty="0" smtClean="0">
                <a:solidFill>
                  <a:schemeClr val="accent2"/>
                </a:solidFill>
              </a:rPr>
              <a:t>CONTENTS</a:t>
            </a:r>
            <a:endParaRPr dirty="0">
              <a:solidFill>
                <a:schemeClr val="accent2"/>
              </a:solidFill>
            </a:endParaRPr>
          </a:p>
        </p:txBody>
      </p:sp>
      <p:cxnSp>
        <p:nvCxnSpPr>
          <p:cNvPr id="175" name="Google Shape;175;p5"/>
          <p:cNvCxnSpPr/>
          <p:nvPr/>
        </p:nvCxnSpPr>
        <p:spPr>
          <a:xfrm>
            <a:off x="6284375" y="832650"/>
            <a:ext cx="21900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6" name="Google Shape;176;p5"/>
          <p:cNvCxnSpPr/>
          <p:nvPr/>
        </p:nvCxnSpPr>
        <p:spPr>
          <a:xfrm rot="10800000">
            <a:off x="2524125" y="2129575"/>
            <a:ext cx="1828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7" name="Google Shape;177;p5"/>
          <p:cNvCxnSpPr/>
          <p:nvPr/>
        </p:nvCxnSpPr>
        <p:spPr>
          <a:xfrm rot="10800000">
            <a:off x="2524025" y="3731450"/>
            <a:ext cx="17544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8" name="Google Shape;178;p5"/>
          <p:cNvCxnSpPr/>
          <p:nvPr/>
        </p:nvCxnSpPr>
        <p:spPr>
          <a:xfrm rot="10800000">
            <a:off x="4889400" y="2129575"/>
            <a:ext cx="1753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9" name="Google Shape;179;p5"/>
          <p:cNvCxnSpPr/>
          <p:nvPr/>
        </p:nvCxnSpPr>
        <p:spPr>
          <a:xfrm rot="10800000">
            <a:off x="4889400" y="3731450"/>
            <a:ext cx="1753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>
            <a:spLocks noGrp="1"/>
          </p:cNvSpPr>
          <p:nvPr>
            <p:ph type="ctrTitle"/>
          </p:nvPr>
        </p:nvSpPr>
        <p:spPr>
          <a:xfrm>
            <a:off x="2814300" y="845127"/>
            <a:ext cx="3835882" cy="63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libri"/>
              <a:buNone/>
            </a:pPr>
            <a:r>
              <a:rPr lang="es-ES">
                <a:solidFill>
                  <a:schemeClr val="accent2"/>
                </a:solidFill>
              </a:rPr>
              <a:t>San Juan de Lurigancho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185" name="Google Shape;185;p6"/>
          <p:cNvSpPr txBox="1">
            <a:spLocks noGrp="1"/>
          </p:cNvSpPr>
          <p:nvPr>
            <p:ph type="subTitle" idx="1"/>
          </p:nvPr>
        </p:nvSpPr>
        <p:spPr>
          <a:xfrm>
            <a:off x="2841400" y="1595500"/>
            <a:ext cx="3461100" cy="121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002060"/>
              </a:buClr>
            </a:pPr>
            <a:r>
              <a:rPr lang="en-US" dirty="0">
                <a:solidFill>
                  <a:srgbClr val="002060"/>
                </a:solidFill>
              </a:rPr>
              <a:t>Yes, we already know that the district with the largest population nationwide, that there are different artistic, cultural, social and environmental manifestations, among others, and that there is a patrimonial and natural legacy.</a:t>
            </a:r>
          </a:p>
          <a:p>
            <a:pPr marL="0" lvl="0" indent="0">
              <a:buClr>
                <a:srgbClr val="002060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0" lvl="0" indent="0">
              <a:buClr>
                <a:srgbClr val="002060"/>
              </a:buClr>
            </a:pPr>
            <a:r>
              <a:rPr lang="en-US" dirty="0">
                <a:solidFill>
                  <a:srgbClr val="002060"/>
                </a:solidFill>
              </a:rPr>
              <a:t>What is the next step?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86" name="Google Shape;186;p6"/>
          <p:cNvCxnSpPr/>
          <p:nvPr/>
        </p:nvCxnSpPr>
        <p:spPr>
          <a:xfrm>
            <a:off x="-171450" y="1529352"/>
            <a:ext cx="94965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/>
          <p:nvPr/>
        </p:nvSpPr>
        <p:spPr>
          <a:xfrm rot="-4587483">
            <a:off x="-565099" y="415321"/>
            <a:ext cx="5152998" cy="5822808"/>
          </a:xfrm>
          <a:prstGeom prst="teardrop">
            <a:avLst>
              <a:gd name="adj" fmla="val 174816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 l="68864"/>
          <a:stretch/>
        </p:blipFill>
        <p:spPr>
          <a:xfrm>
            <a:off x="6296890" y="0"/>
            <a:ext cx="2847109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 txBox="1">
            <a:spLocks noGrp="1"/>
          </p:cNvSpPr>
          <p:nvPr>
            <p:ph type="ctrTitle"/>
          </p:nvPr>
        </p:nvSpPr>
        <p:spPr>
          <a:xfrm>
            <a:off x="1253925" y="3326725"/>
            <a:ext cx="21987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r>
              <a:rPr lang="es-ES" dirty="0">
                <a:solidFill>
                  <a:schemeClr val="lt1"/>
                </a:solidFill>
              </a:rPr>
              <a:t>—Muñiz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4" name="Google Shape;194;p7"/>
          <p:cNvSpPr txBox="1">
            <a:spLocks noGrp="1"/>
          </p:cNvSpPr>
          <p:nvPr>
            <p:ph type="subTitle" idx="1"/>
          </p:nvPr>
        </p:nvSpPr>
        <p:spPr>
          <a:xfrm>
            <a:off x="762000" y="2087700"/>
            <a:ext cx="2847109" cy="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lt1"/>
              </a:buClr>
            </a:pPr>
            <a:r>
              <a:rPr lang="es-ES" b="1" dirty="0" smtClean="0">
                <a:solidFill>
                  <a:schemeClr val="lt1"/>
                </a:solidFill>
              </a:rPr>
              <a:t>“</a:t>
            </a:r>
            <a:r>
              <a:rPr lang="en-US" b="1" dirty="0">
                <a:solidFill>
                  <a:schemeClr val="lt1"/>
                </a:solidFill>
              </a:rPr>
              <a:t>When one thing becomes another, it is the most beautiful moment. A combination of sounds is transformed into music. And the same happens with everything. That moment is pure magic</a:t>
            </a:r>
            <a:r>
              <a:rPr lang="es-ES" b="1" dirty="0" smtClean="0">
                <a:solidFill>
                  <a:schemeClr val="lt1"/>
                </a:solidFill>
              </a:rPr>
              <a:t>”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195" name="Google Shape;195;p7"/>
          <p:cNvCxnSpPr/>
          <p:nvPr/>
        </p:nvCxnSpPr>
        <p:spPr>
          <a:xfrm rot="10800000">
            <a:off x="-217072" y="3497369"/>
            <a:ext cx="3988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b="18966"/>
          <a:stretch/>
        </p:blipFill>
        <p:spPr>
          <a:xfrm>
            <a:off x="143674" y="622447"/>
            <a:ext cx="3857625" cy="416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3338" y="1075678"/>
            <a:ext cx="4888514" cy="33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"/>
          <p:cNvSpPr/>
          <p:nvPr/>
        </p:nvSpPr>
        <p:spPr>
          <a:xfrm>
            <a:off x="3329669" y="451622"/>
            <a:ext cx="1065685" cy="454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7994006" y="763650"/>
            <a:ext cx="1104705" cy="45421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/>
          <p:nvPr/>
        </p:nvSpPr>
        <p:spPr>
          <a:xfrm>
            <a:off x="2541500" y="1714500"/>
            <a:ext cx="4061100" cy="17145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E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3628194" y="2189018"/>
            <a:ext cx="2824200" cy="8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dirty="0"/>
              <a:t>Democratize ART</a:t>
            </a:r>
          </a:p>
          <a:p>
            <a:pPr marL="0" lvl="0" indent="0"/>
            <a:endParaRPr lang="en-US" dirty="0"/>
          </a:p>
          <a:p>
            <a:pPr marL="0" lvl="0" indent="0"/>
            <a:r>
              <a:rPr lang="en-US" dirty="0"/>
              <a:t>1.- Educational.</a:t>
            </a:r>
          </a:p>
          <a:p>
            <a:pPr marL="0" lvl="0" indent="0"/>
            <a:r>
              <a:rPr lang="en-US" dirty="0"/>
              <a:t>2.- Accessible.</a:t>
            </a:r>
          </a:p>
          <a:p>
            <a:pPr marL="0" lvl="0" indent="0"/>
            <a:r>
              <a:rPr lang="en-US" dirty="0"/>
              <a:t>3.- Sustainable.</a:t>
            </a:r>
            <a:endParaRPr dirty="0"/>
          </a:p>
        </p:txBody>
      </p:sp>
      <p:sp>
        <p:nvSpPr>
          <p:cNvPr id="210" name="Google Shape;210;p9"/>
          <p:cNvSpPr txBox="1">
            <a:spLocks noGrp="1"/>
          </p:cNvSpPr>
          <p:nvPr>
            <p:ph type="ctrTitle" idx="2"/>
          </p:nvPr>
        </p:nvSpPr>
        <p:spPr>
          <a:xfrm>
            <a:off x="6602599" y="370200"/>
            <a:ext cx="1956637" cy="42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</a:pPr>
            <a:r>
              <a:rPr lang="es-ES" dirty="0" smtClean="0">
                <a:solidFill>
                  <a:srgbClr val="DD1163"/>
                </a:solidFill>
              </a:rPr>
              <a:t>REVIEW</a:t>
            </a:r>
            <a:endParaRPr dirty="0">
              <a:solidFill>
                <a:srgbClr val="DD1163"/>
              </a:solidFill>
            </a:endParaRPr>
          </a:p>
        </p:txBody>
      </p:sp>
      <p:cxnSp>
        <p:nvCxnSpPr>
          <p:cNvPr id="211" name="Google Shape;211;p9"/>
          <p:cNvCxnSpPr/>
          <p:nvPr/>
        </p:nvCxnSpPr>
        <p:spPr>
          <a:xfrm>
            <a:off x="6965575" y="832650"/>
            <a:ext cx="15087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12" name="Google Shape;212;p9"/>
          <p:cNvCxnSpPr/>
          <p:nvPr/>
        </p:nvCxnSpPr>
        <p:spPr>
          <a:xfrm>
            <a:off x="3467100" y="1562100"/>
            <a:ext cx="0" cy="2171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13" name="Google Shape;213;p9"/>
          <p:cNvGrpSpPr/>
          <p:nvPr/>
        </p:nvGrpSpPr>
        <p:grpSpPr>
          <a:xfrm>
            <a:off x="2713128" y="2189018"/>
            <a:ext cx="603767" cy="603809"/>
            <a:chOff x="-13529550" y="1639425"/>
            <a:chExt cx="353650" cy="353675"/>
          </a:xfrm>
        </p:grpSpPr>
        <p:sp>
          <p:nvSpPr>
            <p:cNvPr id="214" name="Google Shape;214;p9"/>
            <p:cNvSpPr/>
            <p:nvPr/>
          </p:nvSpPr>
          <p:spPr>
            <a:xfrm>
              <a:off x="-13529550" y="1910125"/>
              <a:ext cx="353650" cy="82975"/>
            </a:xfrm>
            <a:custGeom>
              <a:avLst/>
              <a:gdLst/>
              <a:ahLst/>
              <a:cxnLst/>
              <a:rect l="l" t="t" r="r" b="b"/>
              <a:pathLst>
                <a:path w="14146" h="3319" extrusionOk="0">
                  <a:moveTo>
                    <a:pt x="3434" y="893"/>
                  </a:moveTo>
                  <a:lnTo>
                    <a:pt x="3434" y="893"/>
                  </a:lnTo>
                  <a:cubicBezTo>
                    <a:pt x="3340" y="1145"/>
                    <a:pt x="3308" y="1428"/>
                    <a:pt x="3308" y="1649"/>
                  </a:cubicBezTo>
                  <a:cubicBezTo>
                    <a:pt x="3308" y="1932"/>
                    <a:pt x="3340" y="2153"/>
                    <a:pt x="3434" y="2405"/>
                  </a:cubicBezTo>
                  <a:cubicBezTo>
                    <a:pt x="2899" y="2373"/>
                    <a:pt x="2426" y="2279"/>
                    <a:pt x="2017" y="2153"/>
                  </a:cubicBezTo>
                  <a:cubicBezTo>
                    <a:pt x="1229" y="1964"/>
                    <a:pt x="914" y="1743"/>
                    <a:pt x="819" y="1649"/>
                  </a:cubicBezTo>
                  <a:cubicBezTo>
                    <a:pt x="914" y="1586"/>
                    <a:pt x="1166" y="1334"/>
                    <a:pt x="2017" y="1145"/>
                  </a:cubicBezTo>
                  <a:cubicBezTo>
                    <a:pt x="2426" y="1019"/>
                    <a:pt x="2899" y="956"/>
                    <a:pt x="3434" y="893"/>
                  </a:cubicBezTo>
                  <a:close/>
                  <a:moveTo>
                    <a:pt x="6018" y="861"/>
                  </a:moveTo>
                  <a:cubicBezTo>
                    <a:pt x="7908" y="987"/>
                    <a:pt x="8948" y="1428"/>
                    <a:pt x="9137" y="1649"/>
                  </a:cubicBezTo>
                  <a:cubicBezTo>
                    <a:pt x="9042" y="1743"/>
                    <a:pt x="8790" y="1964"/>
                    <a:pt x="7940" y="2153"/>
                  </a:cubicBezTo>
                  <a:cubicBezTo>
                    <a:pt x="7404" y="2279"/>
                    <a:pt x="6742" y="2405"/>
                    <a:pt x="6018" y="2436"/>
                  </a:cubicBezTo>
                  <a:cubicBezTo>
                    <a:pt x="5892" y="2216"/>
                    <a:pt x="5829" y="1932"/>
                    <a:pt x="5829" y="1649"/>
                  </a:cubicBezTo>
                  <a:cubicBezTo>
                    <a:pt x="5829" y="1365"/>
                    <a:pt x="5892" y="1113"/>
                    <a:pt x="6018" y="861"/>
                  </a:cubicBezTo>
                  <a:close/>
                  <a:moveTo>
                    <a:pt x="5104" y="798"/>
                  </a:moveTo>
                  <a:cubicBezTo>
                    <a:pt x="5041" y="1050"/>
                    <a:pt x="4947" y="1334"/>
                    <a:pt x="4947" y="1617"/>
                  </a:cubicBezTo>
                  <a:cubicBezTo>
                    <a:pt x="4947" y="1901"/>
                    <a:pt x="5010" y="2153"/>
                    <a:pt x="5104" y="2436"/>
                  </a:cubicBezTo>
                  <a:cubicBezTo>
                    <a:pt x="4994" y="2452"/>
                    <a:pt x="4876" y="2460"/>
                    <a:pt x="4754" y="2460"/>
                  </a:cubicBezTo>
                  <a:cubicBezTo>
                    <a:pt x="4632" y="2460"/>
                    <a:pt x="4506" y="2452"/>
                    <a:pt x="4379" y="2436"/>
                  </a:cubicBezTo>
                  <a:cubicBezTo>
                    <a:pt x="4222" y="2216"/>
                    <a:pt x="4159" y="1932"/>
                    <a:pt x="4159" y="1617"/>
                  </a:cubicBezTo>
                  <a:cubicBezTo>
                    <a:pt x="4159" y="1334"/>
                    <a:pt x="4253" y="1050"/>
                    <a:pt x="4379" y="798"/>
                  </a:cubicBezTo>
                  <a:close/>
                  <a:moveTo>
                    <a:pt x="10801" y="817"/>
                  </a:moveTo>
                  <a:cubicBezTo>
                    <a:pt x="10917" y="817"/>
                    <a:pt x="11036" y="841"/>
                    <a:pt x="11153" y="893"/>
                  </a:cubicBezTo>
                  <a:lnTo>
                    <a:pt x="12728" y="1649"/>
                  </a:lnTo>
                  <a:lnTo>
                    <a:pt x="11153" y="2405"/>
                  </a:lnTo>
                  <a:cubicBezTo>
                    <a:pt x="11032" y="2465"/>
                    <a:pt x="10908" y="2493"/>
                    <a:pt x="10788" y="2493"/>
                  </a:cubicBezTo>
                  <a:cubicBezTo>
                    <a:pt x="10346" y="2493"/>
                    <a:pt x="9956" y="2120"/>
                    <a:pt x="9956" y="1649"/>
                  </a:cubicBezTo>
                  <a:cubicBezTo>
                    <a:pt x="9956" y="1173"/>
                    <a:pt x="10354" y="817"/>
                    <a:pt x="10801" y="817"/>
                  </a:cubicBezTo>
                  <a:close/>
                  <a:moveTo>
                    <a:pt x="10785" y="0"/>
                  </a:moveTo>
                  <a:cubicBezTo>
                    <a:pt x="10221" y="0"/>
                    <a:pt x="9666" y="291"/>
                    <a:pt x="9357" y="798"/>
                  </a:cubicBezTo>
                  <a:cubicBezTo>
                    <a:pt x="8349" y="168"/>
                    <a:pt x="6207" y="10"/>
                    <a:pt x="5010" y="10"/>
                  </a:cubicBezTo>
                  <a:cubicBezTo>
                    <a:pt x="3592" y="10"/>
                    <a:pt x="0" y="231"/>
                    <a:pt x="0" y="1649"/>
                  </a:cubicBezTo>
                  <a:cubicBezTo>
                    <a:pt x="0" y="3066"/>
                    <a:pt x="3529" y="3318"/>
                    <a:pt x="5010" y="3318"/>
                  </a:cubicBezTo>
                  <a:cubicBezTo>
                    <a:pt x="6207" y="3318"/>
                    <a:pt x="8349" y="3161"/>
                    <a:pt x="9357" y="2531"/>
                  </a:cubicBezTo>
                  <a:cubicBezTo>
                    <a:pt x="9667" y="3039"/>
                    <a:pt x="10224" y="3315"/>
                    <a:pt x="10790" y="3315"/>
                  </a:cubicBezTo>
                  <a:cubicBezTo>
                    <a:pt x="11031" y="3315"/>
                    <a:pt x="11274" y="3265"/>
                    <a:pt x="11500" y="3161"/>
                  </a:cubicBezTo>
                  <a:lnTo>
                    <a:pt x="13894" y="2058"/>
                  </a:lnTo>
                  <a:cubicBezTo>
                    <a:pt x="14052" y="1964"/>
                    <a:pt x="14146" y="1838"/>
                    <a:pt x="14146" y="1649"/>
                  </a:cubicBezTo>
                  <a:cubicBezTo>
                    <a:pt x="14146" y="1491"/>
                    <a:pt x="14020" y="1334"/>
                    <a:pt x="13894" y="1271"/>
                  </a:cubicBezTo>
                  <a:lnTo>
                    <a:pt x="11500" y="168"/>
                  </a:lnTo>
                  <a:cubicBezTo>
                    <a:pt x="11272" y="54"/>
                    <a:pt x="11028" y="0"/>
                    <a:pt x="10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-13383850" y="1681175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51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-13446075" y="1692200"/>
              <a:ext cx="41775" cy="41775"/>
            </a:xfrm>
            <a:custGeom>
              <a:avLst/>
              <a:gdLst/>
              <a:ahLst/>
              <a:cxnLst/>
              <a:rect l="l" t="t" r="r" b="b"/>
              <a:pathLst>
                <a:path w="1671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3" y="1670"/>
                    <a:pt x="1671" y="1292"/>
                    <a:pt x="1671" y="851"/>
                  </a:cubicBezTo>
                  <a:cubicBezTo>
                    <a:pt x="1671" y="379"/>
                    <a:pt x="129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-13446075" y="179617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820" y="0"/>
                  </a:moveTo>
                  <a:cubicBezTo>
                    <a:pt x="379" y="0"/>
                    <a:pt x="1" y="347"/>
                    <a:pt x="1" y="819"/>
                  </a:cubicBezTo>
                  <a:cubicBezTo>
                    <a:pt x="1" y="1260"/>
                    <a:pt x="379" y="1639"/>
                    <a:pt x="820" y="1639"/>
                  </a:cubicBezTo>
                  <a:cubicBezTo>
                    <a:pt x="1293" y="1639"/>
                    <a:pt x="1671" y="1260"/>
                    <a:pt x="1671" y="819"/>
                  </a:cubicBezTo>
                  <a:cubicBezTo>
                    <a:pt x="1671" y="347"/>
                    <a:pt x="1293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-13487025" y="1743400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9"/>
                    <a:pt x="1" y="851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61" y="1670"/>
                    <a:pt x="1639" y="1292"/>
                    <a:pt x="1639" y="851"/>
                  </a:cubicBezTo>
                  <a:cubicBezTo>
                    <a:pt x="1639" y="379"/>
                    <a:pt x="1261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-13383850" y="1805625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20" y="1670"/>
                  </a:cubicBezTo>
                  <a:cubicBezTo>
                    <a:pt x="1292" y="1670"/>
                    <a:pt x="1639" y="1292"/>
                    <a:pt x="1639" y="819"/>
                  </a:cubicBezTo>
                  <a:cubicBezTo>
                    <a:pt x="1639" y="378"/>
                    <a:pt x="129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-13529550" y="1639425"/>
              <a:ext cx="352075" cy="248925"/>
            </a:xfrm>
            <a:custGeom>
              <a:avLst/>
              <a:gdLst/>
              <a:ahLst/>
              <a:cxnLst/>
              <a:rect l="l" t="t" r="r" b="b"/>
              <a:pathLst>
                <a:path w="14083" h="9957" extrusionOk="0">
                  <a:moveTo>
                    <a:pt x="7057" y="820"/>
                  </a:moveTo>
                  <a:cubicBezTo>
                    <a:pt x="10554" y="820"/>
                    <a:pt x="13264" y="2805"/>
                    <a:pt x="13264" y="5010"/>
                  </a:cubicBezTo>
                  <a:cubicBezTo>
                    <a:pt x="13264" y="7215"/>
                    <a:pt x="10554" y="9137"/>
                    <a:pt x="7057" y="9137"/>
                  </a:cubicBezTo>
                  <a:cubicBezTo>
                    <a:pt x="3529" y="9137"/>
                    <a:pt x="819" y="7215"/>
                    <a:pt x="819" y="5010"/>
                  </a:cubicBezTo>
                  <a:cubicBezTo>
                    <a:pt x="819" y="2742"/>
                    <a:pt x="3623" y="820"/>
                    <a:pt x="7057" y="820"/>
                  </a:cubicBezTo>
                  <a:close/>
                  <a:moveTo>
                    <a:pt x="7057" y="1"/>
                  </a:moveTo>
                  <a:cubicBezTo>
                    <a:pt x="3151" y="1"/>
                    <a:pt x="0" y="2238"/>
                    <a:pt x="0" y="5010"/>
                  </a:cubicBezTo>
                  <a:cubicBezTo>
                    <a:pt x="0" y="7846"/>
                    <a:pt x="3277" y="9956"/>
                    <a:pt x="7057" y="9956"/>
                  </a:cubicBezTo>
                  <a:cubicBezTo>
                    <a:pt x="10870" y="9956"/>
                    <a:pt x="14083" y="7783"/>
                    <a:pt x="14083" y="5010"/>
                  </a:cubicBezTo>
                  <a:cubicBezTo>
                    <a:pt x="14083" y="2238"/>
                    <a:pt x="10933" y="1"/>
                    <a:pt x="70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-13323200" y="1722925"/>
              <a:ext cx="104775" cy="82725"/>
            </a:xfrm>
            <a:custGeom>
              <a:avLst/>
              <a:gdLst/>
              <a:ahLst/>
              <a:cxnLst/>
              <a:rect l="l" t="t" r="r" b="b"/>
              <a:pathLst>
                <a:path w="4191" h="3309" extrusionOk="0">
                  <a:moveTo>
                    <a:pt x="2111" y="819"/>
                  </a:moveTo>
                  <a:cubicBezTo>
                    <a:pt x="2773" y="819"/>
                    <a:pt x="3372" y="1229"/>
                    <a:pt x="3372" y="1670"/>
                  </a:cubicBezTo>
                  <a:cubicBezTo>
                    <a:pt x="3372" y="2080"/>
                    <a:pt x="2805" y="2489"/>
                    <a:pt x="2111" y="2489"/>
                  </a:cubicBezTo>
                  <a:cubicBezTo>
                    <a:pt x="1418" y="2489"/>
                    <a:pt x="851" y="2080"/>
                    <a:pt x="851" y="1670"/>
                  </a:cubicBezTo>
                  <a:cubicBezTo>
                    <a:pt x="883" y="1229"/>
                    <a:pt x="1418" y="819"/>
                    <a:pt x="2111" y="819"/>
                  </a:cubicBezTo>
                  <a:close/>
                  <a:moveTo>
                    <a:pt x="2111" y="0"/>
                  </a:moveTo>
                  <a:cubicBezTo>
                    <a:pt x="914" y="0"/>
                    <a:pt x="1" y="756"/>
                    <a:pt x="1" y="1670"/>
                  </a:cubicBezTo>
                  <a:cubicBezTo>
                    <a:pt x="64" y="2552"/>
                    <a:pt x="946" y="3308"/>
                    <a:pt x="2111" y="3308"/>
                  </a:cubicBezTo>
                  <a:cubicBezTo>
                    <a:pt x="3277" y="3308"/>
                    <a:pt x="4191" y="2552"/>
                    <a:pt x="4191" y="1670"/>
                  </a:cubicBezTo>
                  <a:cubicBezTo>
                    <a:pt x="4191" y="756"/>
                    <a:pt x="3277" y="0"/>
                    <a:pt x="2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392</Words>
  <Application>Microsoft Office PowerPoint</Application>
  <PresentationFormat>Presentación en pantalla (16:9)</PresentationFormat>
  <Paragraphs>104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Calibri</vt:lpstr>
      <vt:lpstr>Antic</vt:lpstr>
      <vt:lpstr>Arial</vt:lpstr>
      <vt:lpstr>Sanchez</vt:lpstr>
      <vt:lpstr>Fira Sans Extra Condensed Medium</vt:lpstr>
      <vt:lpstr>Tema de Office</vt:lpstr>
      <vt:lpstr>STREET ART PERÚ   </vt:lpstr>
      <vt:lpstr>Presentación de PowerPoint</vt:lpstr>
      <vt:lpstr>Presentación de PowerPoint</vt:lpstr>
      <vt:lpstr>Presentación de PowerPoint</vt:lpstr>
      <vt:lpstr> REVIEW</vt:lpstr>
      <vt:lpstr>San Juan de Lurigancho</vt:lpstr>
      <vt:lpstr>—Muñiz</vt:lpstr>
      <vt:lpstr>Presentación de PowerPoint</vt:lpstr>
      <vt:lpstr>REVIEW</vt:lpstr>
      <vt:lpstr>ART IN SJL</vt:lpstr>
      <vt:lpstr>Presentación de PowerPoint</vt:lpstr>
      <vt:lpstr>MURALISM IN SJL</vt:lpstr>
      <vt:lpstr>Presentación de PowerPoint</vt:lpstr>
      <vt:lpstr>Presentación de PowerPoint</vt:lpstr>
      <vt:lpstr>INSPIRTION</vt:lpstr>
      <vt:lpstr>Presentación de PowerPoint</vt:lpstr>
      <vt:lpstr>Presentación de PowerPoint</vt:lpstr>
      <vt:lpstr>MEMORY</vt:lpstr>
      <vt:lpstr>INTEGRACIÓN</vt:lpstr>
      <vt:lpstr>ESTADO ACTUAL</vt:lpstr>
      <vt:lpstr>ACTUAL CONDITION</vt:lpstr>
      <vt:lpstr>BICENTENNIAL PLAN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 ART PERÚ   </dc:title>
  <dc:creator>GoPro</dc:creator>
  <cp:lastModifiedBy>Asistente Gestion Cultural</cp:lastModifiedBy>
  <cp:revision>4</cp:revision>
  <dcterms:modified xsi:type="dcterms:W3CDTF">2021-06-29T01:57:58Z</dcterms:modified>
</cp:coreProperties>
</file>